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1"/>
  </p:notesMasterIdLst>
  <p:handoutMasterIdLst>
    <p:handoutMasterId r:id="rId12"/>
  </p:handoutMasterIdLst>
  <p:sldIdLst>
    <p:sldId id="260" r:id="rId6"/>
    <p:sldId id="277" r:id="rId7"/>
    <p:sldId id="292" r:id="rId8"/>
    <p:sldId id="295" r:id="rId9"/>
    <p:sldId id="288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6000" autoAdjust="0"/>
  </p:normalViewPr>
  <p:slideViewPr>
    <p:cSldViewPr showGuides="1">
      <p:cViewPr varScale="1">
        <p:scale>
          <a:sx n="84" d="100"/>
          <a:sy n="84" d="100"/>
        </p:scale>
        <p:origin x="780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2/21/2019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2388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642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2183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5071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1722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0951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1722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223084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223084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223084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994484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6200" y="6436865"/>
            <a:ext cx="2840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0" baseline="0" dirty="0" smtClean="0">
                <a:solidFill>
                  <a:schemeClr val="tx2"/>
                </a:solidFill>
              </a:rPr>
              <a:t>ERCOT Public</a:t>
            </a:r>
            <a:endParaRPr lang="en-US" sz="1000" b="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05200" y="1843951"/>
            <a:ext cx="555374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Southern Cross Directive # 4</a:t>
            </a:r>
          </a:p>
          <a:p>
            <a:endParaRPr lang="en-US" b="1" dirty="0" smtClean="0"/>
          </a:p>
          <a:p>
            <a:r>
              <a:rPr lang="en-US" dirty="0"/>
              <a:t>Chad Thompson</a:t>
            </a:r>
          </a:p>
          <a:p>
            <a:r>
              <a:rPr lang="en-US" dirty="0" smtClean="0"/>
              <a:t>Senior Manager, Operations Support &amp; Engineering</a:t>
            </a:r>
          </a:p>
          <a:p>
            <a:endParaRPr lang="en-US" dirty="0" smtClean="0"/>
          </a:p>
          <a:p>
            <a:r>
              <a:rPr lang="en-US" dirty="0" smtClean="0"/>
              <a:t>Operations </a:t>
            </a:r>
            <a:r>
              <a:rPr lang="en-US" dirty="0"/>
              <a:t>Working Group Meeting</a:t>
            </a:r>
          </a:p>
          <a:p>
            <a:r>
              <a:rPr lang="en-US" dirty="0" smtClean="0"/>
              <a:t>February 25,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494751"/>
          </a:xfrm>
        </p:spPr>
        <p:txBody>
          <a:bodyPr/>
          <a:lstStyle/>
          <a:p>
            <a:r>
              <a:rPr lang="en-US" dirty="0" smtClean="0"/>
              <a:t>Directive # 4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</p:spPr>
        <p:txBody>
          <a:bodyPr/>
          <a:lstStyle/>
          <a:p>
            <a:r>
              <a:rPr lang="en-US" sz="2800" dirty="0" smtClean="0"/>
              <a:t>ERCOT shall develop and implement a methodology to reliably and cost-effectively coordinate outages following the interconnection of the Southern Cross DC tie and shall certify to the Commission when it has completed these actions.</a:t>
            </a:r>
          </a:p>
          <a:p>
            <a:endParaRPr lang="en-US" sz="2800" dirty="0"/>
          </a:p>
          <a:p>
            <a:r>
              <a:rPr lang="en-US" sz="2800" dirty="0" smtClean="0"/>
              <a:t>Anticipated Start – Q1 2019</a:t>
            </a:r>
          </a:p>
          <a:p>
            <a:r>
              <a:rPr lang="en-US" sz="2800" dirty="0" smtClean="0"/>
              <a:t>Target Completion – Q2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610600" y="6248400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88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Directive #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Important market rules changes pertaining to DC Ties</a:t>
            </a:r>
          </a:p>
          <a:p>
            <a:r>
              <a:rPr lang="en-US" dirty="0" smtClean="0"/>
              <a:t>NPRRs 818 and 825</a:t>
            </a:r>
          </a:p>
          <a:p>
            <a:pPr lvl="1"/>
            <a:r>
              <a:rPr lang="en-US" dirty="0" smtClean="0"/>
              <a:t>6.5.9.3.3: DC Tie Schedules curtailed in Watch, not Emergency (818)</a:t>
            </a:r>
          </a:p>
          <a:p>
            <a:pPr lvl="1"/>
            <a:r>
              <a:rPr lang="en-US" dirty="0" smtClean="0"/>
              <a:t>4.4.4: DC Tie Schedules curtailed via DC Tie Curtailment Notice and not in Watch (825)</a:t>
            </a:r>
          </a:p>
          <a:p>
            <a:pPr lvl="1"/>
            <a:r>
              <a:rPr lang="en-US" dirty="0" smtClean="0"/>
              <a:t>3.10.7.7: DC Tie Advisory Limits posted for rolling 48 hours (825)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12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ERCOT Tentative Determination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With the implementation of market rules changes (NPRR 818 &amp; 825):</a:t>
            </a:r>
          </a:p>
          <a:p>
            <a:pPr lvl="1"/>
            <a:r>
              <a:rPr lang="en-US" dirty="0" smtClean="0"/>
              <a:t>“…a methodology to reliably and cost-effectively coordinate outages…” is met by:</a:t>
            </a:r>
          </a:p>
          <a:p>
            <a:pPr lvl="2"/>
            <a:r>
              <a:rPr lang="en-US" dirty="0" smtClean="0"/>
              <a:t>Providing a means to manage DC Tie uncertainty</a:t>
            </a:r>
          </a:p>
          <a:p>
            <a:pPr lvl="2"/>
            <a:r>
              <a:rPr lang="en-US" dirty="0" smtClean="0"/>
              <a:t>Delivery of tools necessary to reliably assess Outages and communicate to the market the impact they may have on DC Ties</a:t>
            </a:r>
          </a:p>
          <a:p>
            <a:pPr lvl="2"/>
            <a:r>
              <a:rPr lang="en-US" dirty="0" smtClean="0"/>
              <a:t>Incorporation of these new tools into the current Outage Coordination practices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527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ERCOT to prepare white paper for Directive # 4</a:t>
            </a:r>
          </a:p>
          <a:p>
            <a:r>
              <a:rPr lang="en-US" dirty="0" smtClean="0"/>
              <a:t>Bring draft white paper to March OWG for review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279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nside pages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837B2BCAFE87E41B1B28FC963254B10" ma:contentTypeVersion="6" ma:contentTypeDescription="Create a new document." ma:contentTypeScope="" ma:versionID="dd864d524fa97ad0a0dba86c661a4dc9">
  <xsd:schema xmlns:xsd="http://www.w3.org/2001/XMLSchema" xmlns:xs="http://www.w3.org/2001/XMLSchema" xmlns:p="http://schemas.microsoft.com/office/2006/metadata/properties" xmlns:ns1="http://schemas.microsoft.com/sharepoint/v3" xmlns:ns2="c34af464-7aa1-4edd-9be4-83dffc1cb926" xmlns:ns3="http://schemas.microsoft.com/sharepoint/v4" targetNamespace="http://schemas.microsoft.com/office/2006/metadata/properties" ma:root="true" ma:fieldsID="88899666637b6babb208b7f9c4462cd7" ns1:_="" ns2:_="" ns3:_="">
    <xsd:import namespace="http://schemas.microsoft.com/sharepoint/v3"/>
    <xsd:import namespace="c34af464-7aa1-4edd-9be4-83dffc1cb926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Information_x0020_Classification" minOccurs="0"/>
                <xsd:element ref="ns3:IconOverlay" minOccurs="0"/>
                <xsd:element ref="ns1:_vti_ItemDeclaredRecord" minOccurs="0"/>
                <xsd:element ref="ns1:_vti_ItemHoldRecord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vti_ItemDeclaredRecord" ma:index="10" nillable="true" ma:displayName="Declared Record" ma:hidden="true" ma:internalName="_vti_ItemDeclaredRecord" ma:readOnly="true">
      <xsd:simpleType>
        <xsd:restriction base="dms:DateTime"/>
      </xsd:simpleType>
    </xsd:element>
    <xsd:element name="_vti_ItemHoldRecordStatus" ma:index="11" nillable="true" ma:displayName="Hold and Record Status" ma:decimals="0" ma:description="" ma:hidden="true" ma:indexed="true" ma:internalName="_vti_ItemHoldRecordStatu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nillable="true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9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  <IconOverlay xmlns="http://schemas.microsoft.com/sharepoint/v4" xsi:nil="true"/>
  </documentManagement>
</p:properties>
</file>

<file path=customXml/itemProps1.xml><?xml version="1.0" encoding="utf-8"?>
<ds:datastoreItem xmlns:ds="http://schemas.openxmlformats.org/officeDocument/2006/customXml" ds:itemID="{39968CB8-5FF8-44D7-A459-A3FC34AC4F7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8EB3100-6CCC-4910-A7B1-8EB9E2D91E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34af464-7aa1-4edd-9be4-83dffc1cb926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163D459-1C05-483F-85D1-C9E478EC32CC}">
  <ds:schemaRefs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microsoft.com/sharepoint/v4"/>
    <ds:schemaRef ds:uri="http://schemas.microsoft.com/sharepoint/v3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6234</TotalTime>
  <Words>229</Words>
  <Application>Microsoft Office PowerPoint</Application>
  <PresentationFormat>On-screen Show (4:3)</PresentationFormat>
  <Paragraphs>35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1_Custom Design</vt:lpstr>
      <vt:lpstr>Inside pages</vt:lpstr>
      <vt:lpstr>PowerPoint Presentation</vt:lpstr>
      <vt:lpstr>Directive # 4</vt:lpstr>
      <vt:lpstr>Directive # 4</vt:lpstr>
      <vt:lpstr>ERCOT Tentative Determination</vt:lpstr>
      <vt:lpstr>Next Steps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Thompson, Chad</cp:lastModifiedBy>
  <cp:revision>129</cp:revision>
  <cp:lastPrinted>2016-01-21T20:53:15Z</cp:lastPrinted>
  <dcterms:created xsi:type="dcterms:W3CDTF">2016-01-21T15:20:31Z</dcterms:created>
  <dcterms:modified xsi:type="dcterms:W3CDTF">2019-02-21T21:14:29Z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0x0101000837B2BCAFE87E41B1B28FC963254B10</vt:lpwstr>
  </property>
</Properties>
</file>