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4"/>
    <p:sldMasterId id="2147483648" r:id="rId5"/>
    <p:sldMasterId id="214748366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66" r:id="rId8"/>
    <p:sldId id="267" r:id="rId9"/>
    <p:sldId id="268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033" autoAdjust="0"/>
  </p:normalViewPr>
  <p:slideViewPr>
    <p:cSldViewPr showGuides="1">
      <p:cViewPr varScale="1">
        <p:scale>
          <a:sx n="86" d="100"/>
          <a:sy n="86" d="100"/>
        </p:scale>
        <p:origin x="89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43682"/>
            <a:ext cx="8382000" cy="518318"/>
          </a:xfrm>
          <a:prstGeom prst="rect">
            <a:avLst/>
          </a:prstGeom>
        </p:spPr>
        <p:txBody>
          <a:bodyPr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6569075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5257800" cy="5715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17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143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43400" y="6569075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54675" y="6527884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457700" y="6569075"/>
            <a:ext cx="228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00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Excel_Worksheet1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Excel_Worksheet2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2590800"/>
            <a:ext cx="54102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2019 Annual Validation	</a:t>
            </a:r>
            <a:endParaRPr lang="en-US" dirty="0" smtClean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PWG Meeting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03.29.2019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6019800" cy="442118"/>
          </a:xfrm>
        </p:spPr>
        <p:txBody>
          <a:bodyPr/>
          <a:lstStyle/>
          <a:p>
            <a:r>
              <a:rPr lang="en-US" dirty="0" smtClean="0"/>
              <a:t>2019 Annual Validation Task List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1143000"/>
            <a:ext cx="85344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239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64493" y="228600"/>
            <a:ext cx="5574507" cy="367155"/>
          </a:xfrm>
        </p:spPr>
        <p:txBody>
          <a:bodyPr/>
          <a:lstStyle/>
          <a:p>
            <a:r>
              <a:rPr lang="en-US" dirty="0" smtClean="0"/>
              <a:t>Compare </a:t>
            </a:r>
            <a:r>
              <a:rPr lang="en-US" dirty="0" smtClean="0"/>
              <a:t>of BUS </a:t>
            </a:r>
            <a:r>
              <a:rPr lang="en-US" dirty="0" smtClean="0"/>
              <a:t>Changes by Profile Type</a:t>
            </a:r>
            <a:r>
              <a:rPr lang="en-US" dirty="0">
                <a:solidFill>
                  <a:srgbClr val="3D5F5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en-US" dirty="0">
                <a:solidFill>
                  <a:srgbClr val="3D5F5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8913423"/>
              </p:ext>
            </p:extLst>
          </p:nvPr>
        </p:nvGraphicFramePr>
        <p:xfrm>
          <a:off x="1752600" y="877186"/>
          <a:ext cx="5715000" cy="5766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Worksheet" r:id="rId4" imgW="6143603" imgH="6429375" progId="Excel.Sheet.12">
                  <p:embed/>
                </p:oleObj>
              </mc:Choice>
              <mc:Fallback>
                <p:oleObj name="Worksheet" r:id="rId4" imgW="6143603" imgH="642937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752600" y="877186"/>
                        <a:ext cx="5715000" cy="57665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64661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4267200" cy="451247"/>
          </a:xfrm>
        </p:spPr>
        <p:txBody>
          <a:bodyPr/>
          <a:lstStyle/>
          <a:p>
            <a:r>
              <a:rPr lang="en-US" dirty="0" smtClean="0"/>
              <a:t>BUS </a:t>
            </a:r>
            <a:r>
              <a:rPr lang="en-US" dirty="0" smtClean="0"/>
              <a:t>Changes </a:t>
            </a:r>
            <a:r>
              <a:rPr lang="en-US" dirty="0"/>
              <a:t>by TDSP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4906680"/>
              </p:ext>
            </p:extLst>
          </p:nvPr>
        </p:nvGraphicFramePr>
        <p:xfrm>
          <a:off x="1066800" y="1600200"/>
          <a:ext cx="7579087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Worksheet" r:id="rId4" imgW="7057915" imgH="2838450" progId="Excel.Sheet.12">
                  <p:embed/>
                </p:oleObj>
              </mc:Choice>
              <mc:Fallback>
                <p:oleObj name="Worksheet" r:id="rId4" imgW="7057915" imgH="28384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66800" y="1600200"/>
                        <a:ext cx="7579087" cy="327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806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215A72-787F-41D3-8B2A-EB6708CB3E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7D44DB-2AE0-4249-B147-A7557EC862F7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A625DC4-75AC-4019-A9C6-4DC532EFDC2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929</TotalTime>
  <Words>22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1_Custom Design</vt:lpstr>
      <vt:lpstr>Office Theme</vt:lpstr>
      <vt:lpstr>Custom Design</vt:lpstr>
      <vt:lpstr>Worksheet</vt:lpstr>
      <vt:lpstr>PowerPoint Presentation</vt:lpstr>
      <vt:lpstr>2019 Annual Validation Task List</vt:lpstr>
      <vt:lpstr>Compare of BUS Changes by Profile Type </vt:lpstr>
      <vt:lpstr>BUS Changes by TDSP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Boswell, Bill</cp:lastModifiedBy>
  <cp:revision>72</cp:revision>
  <cp:lastPrinted>2016-01-21T20:53:15Z</cp:lastPrinted>
  <dcterms:created xsi:type="dcterms:W3CDTF">2016-01-21T15:20:31Z</dcterms:created>
  <dcterms:modified xsi:type="dcterms:W3CDTF">2019-03-19T14:54:28Z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