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70" d="100"/>
          <a:sy n="70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03/25/2019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647794"/>
              </p:ext>
            </p:extLst>
          </p:nvPr>
        </p:nvGraphicFramePr>
        <p:xfrm>
          <a:off x="274320" y="1143000"/>
          <a:ext cx="8610601" cy="234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2/5/2019 9:01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2/5/2019 HE 21-24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132.1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$30</a:t>
                      </a:r>
                      <a:endParaRPr lang="en-US" sz="110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2/5/2019 9:01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2/5/2019 HE 23-24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$30</a:t>
                      </a:r>
                      <a:endParaRPr lang="en-US" sz="110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2/6/2019 9:21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2/6 </a:t>
                      </a:r>
                      <a:r>
                        <a:rPr lang="en-US" sz="1100" dirty="0" smtClean="0"/>
                        <a:t>HE </a:t>
                      </a:r>
                      <a:r>
                        <a:rPr lang="en-US" sz="1100" dirty="0" smtClean="0"/>
                        <a:t>22-24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$30</a:t>
                      </a:r>
                      <a:endParaRPr lang="en-US" sz="110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2/6/2019 9:21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2/6 HE 22-24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120.2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-0.2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$30 </a:t>
                      </a:r>
                      <a:endParaRPr lang="en-US" sz="110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6235</TotalTime>
  <Words>95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195</cp:revision>
  <cp:lastPrinted>2016-01-21T20:53:15Z</cp:lastPrinted>
  <dcterms:created xsi:type="dcterms:W3CDTF">2016-01-21T15:20:31Z</dcterms:created>
  <dcterms:modified xsi:type="dcterms:W3CDTF">2019-03-21T16:12:14Z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