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06" r:id="rId7"/>
    <p:sldId id="310" r:id="rId8"/>
    <p:sldId id="309" r:id="rId9"/>
    <p:sldId id="30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 varScale="1">
        <p:scale>
          <a:sx n="113" d="100"/>
          <a:sy n="113" d="100"/>
        </p:scale>
        <p:origin x="1074" y="11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3/19/2019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3/19/2019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4934A-EC19-495E-BB82-4CE10067327E}" type="datetime1">
              <a:rPr lang="en-US" smtClean="0"/>
              <a:t>3/19/2019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8BBA1E-F4F5-4FAE-AD60-D5D56F40F818}" type="datetime1">
              <a:rPr lang="en-US" smtClean="0"/>
              <a:t>3/19/2019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7F7D1-40BC-478C-AE02-1F78EDCBB9B2}" type="datetime1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C9A0E-4DA1-4F2C-AE42-BEE69E3DE78C}" type="datetime1">
              <a:rPr lang="en-US" smtClean="0"/>
              <a:t>3/19/2019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56162B-1965-4541-AD04-F882D0B576F0}" type="datetime1">
              <a:rPr lang="en-US" smtClean="0"/>
              <a:t>3/19/2019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17B14-E08B-4D9E-8E1C-55C140E570ED}" type="datetime1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F5469-A4AD-47FB-9494-72FE341781F4}" type="datetime1">
              <a:rPr lang="en-US" smtClean="0"/>
              <a:t>3/19/2019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E12A017-14DD-47EF-915E-CF7D3543E340}" type="datetime1">
              <a:rPr lang="en-US" smtClean="0"/>
              <a:t>3/19/2019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0E0A417-29A6-4395-AA3C-050236BDD318}" type="datetime1">
              <a:rPr lang="en-US" smtClean="0"/>
              <a:t>3/19/2019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276D0-4DC8-473C-9FD6-1EE65B98A853}" type="datetime1">
              <a:rPr lang="en-US" smtClean="0"/>
              <a:t>3/19/2019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BECC0-BA08-4BA1-A63A-EC6CAD3E8948}" type="datetime1">
              <a:rPr lang="en-US" smtClean="0"/>
              <a:t>3/19/2019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4D7E3-9C54-41F6-AC03-BAFA24E3BDB1}" type="datetime1">
              <a:rPr lang="en-US" smtClean="0"/>
              <a:t>3/19/2019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E10EAD9-0928-416E-AAF9-9E01D316E7D9}" type="datetime1">
              <a:rPr lang="en-US" smtClean="0"/>
              <a:t>3/19/2019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E0C5F-D9D5-40E5-8BC4-DEB5CD751CF5}" type="datetime1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9A0D5-2363-44A2-8168-0AF57FBFBEF6}" type="datetime1">
              <a:rPr lang="en-US" smtClean="0"/>
              <a:t>3/19/2019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89F5BB5-6229-40CD-970C-718D930A7417}" type="datetime1">
              <a:rPr lang="en-US" smtClean="0"/>
              <a:t>3/19/2019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E9E1C-088B-4664-B374-6DFA2E796B0F}" type="datetime1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ADBB7-16FC-4365-9CA2-61EA28E34509}" type="datetime1">
              <a:rPr lang="en-US" smtClean="0"/>
              <a:t>3/19/2019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A0EA08B-76D6-4FD3-8FFF-34C97ADC308A}" type="datetime1">
              <a:rPr lang="en-US" smtClean="0"/>
              <a:t>3/19/2019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C81827E-1ABC-430F-8AEB-EF1B7CABE13E}" type="datetime1">
              <a:rPr lang="en-US" smtClean="0"/>
              <a:t>3/19/2019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98545-87D4-42B5-91FB-457BCF892BC4}" type="datetime1">
              <a:rPr lang="en-US" smtClean="0"/>
              <a:t>3/19/2019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0BBF-0AF0-431E-B9C7-091898C854B0}" type="datetime1">
              <a:rPr lang="en-US" smtClean="0"/>
              <a:t>3/19/2019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A7086F-8912-4F92-ACB5-779348C8A3CA}" type="datetime1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AE7FC0C-483D-4BF1-BD56-ABF496F9E08F}" type="datetime1">
              <a:rPr lang="en-US" smtClean="0"/>
              <a:t>3/19/2019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508C02B-2D66-4CDE-B600-0CF4218E6102}" type="datetime1">
              <a:rPr lang="en-US" smtClean="0"/>
              <a:t>3/19/2019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</a:t>
              </a:r>
              <a:r>
                <a:rPr lang="en-US" altLang="en-US" sz="3200" b="1" dirty="0" smtClean="0"/>
                <a:t>Report – </a:t>
              </a:r>
              <a:r>
                <a:rPr lang="en-US" altLang="en-US" sz="3200" b="1" dirty="0" smtClean="0"/>
                <a:t>March </a:t>
              </a:r>
              <a:r>
                <a:rPr lang="en-US" altLang="en-US" sz="3200" b="1" dirty="0" smtClean="0"/>
                <a:t>2019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Kevin Bunch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27, </a:t>
            </a:r>
            <a:r>
              <a:rPr lang="en-US" dirty="0" smtClean="0"/>
              <a:t>2019 TAC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smtClean="0"/>
              <a:t>Voting </a:t>
            </a:r>
            <a:r>
              <a:rPr lang="en-US" altLang="en-US" sz="3600" b="1" dirty="0" smtClean="0"/>
              <a:t>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r>
              <a:rPr lang="en-US" sz="2400" dirty="0"/>
              <a:t>RRGRR020, Clarify Planning Model Requirements	</a:t>
            </a:r>
          </a:p>
          <a:p>
            <a:endParaRPr lang="en-US" sz="2400" dirty="0"/>
          </a:p>
          <a:p>
            <a:r>
              <a:rPr lang="en-US" sz="2400" dirty="0"/>
              <a:t>ERCOT Nodal ICCP Communication Handbook</a:t>
            </a:r>
          </a:p>
          <a:p>
            <a:endParaRPr lang="en-US" sz="2400" dirty="0"/>
          </a:p>
          <a:p>
            <a:r>
              <a:rPr lang="en-US" sz="2400" dirty="0"/>
              <a:t>ROS Goals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27, </a:t>
            </a:r>
            <a:r>
              <a:rPr lang="en-US" dirty="0" smtClean="0"/>
              <a:t>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</a:t>
            </a:r>
            <a:r>
              <a:rPr lang="en-US" dirty="0" smtClean="0"/>
              <a:t>Items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NPRR849, Clarification of the Range of Voltage Set Points at a Generation Resource’s POI</a:t>
            </a:r>
          </a:p>
          <a:p>
            <a:endParaRPr lang="en-US" sz="2400" dirty="0" smtClean="0"/>
          </a:p>
          <a:p>
            <a:pPr lvl="0"/>
            <a:r>
              <a:rPr lang="en-US" sz="2400" dirty="0"/>
              <a:t>NPRR913, Generator Interconnection Neutral Project Classification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27</a:t>
            </a:r>
            <a:r>
              <a:rPr lang="en-US" dirty="0" smtClean="0"/>
              <a:t>, </a:t>
            </a:r>
            <a:r>
              <a:rPr lang="en-US" dirty="0" smtClean="0"/>
              <a:t>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41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Discussion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 smtClean="0"/>
          </a:p>
          <a:p>
            <a:pPr lvl="0"/>
            <a:r>
              <a:rPr lang="en-US" sz="2400" dirty="0" smtClean="0"/>
              <a:t>NOGRR184</a:t>
            </a:r>
            <a:r>
              <a:rPr lang="en-US" sz="2400" dirty="0"/>
              <a:t>, Related to NPRR919, Exemption from Governor Primary Frequency Response Control for Certain Resources in Private Use Networks</a:t>
            </a:r>
          </a:p>
          <a:p>
            <a:endParaRPr lang="en-US" sz="2400" dirty="0" smtClean="0"/>
          </a:p>
          <a:p>
            <a:r>
              <a:rPr lang="en-US" sz="2400" dirty="0" smtClean="0"/>
              <a:t>Modeling Task Force / Modeling Issues</a:t>
            </a:r>
          </a:p>
          <a:p>
            <a:pPr lvl="1"/>
            <a:r>
              <a:rPr lang="en-US" sz="2100" dirty="0" smtClean="0"/>
              <a:t>Discussion to continue at Resource Integration Workshop (3/21) and Inverter-Based Resources Workshop (4/25)</a:t>
            </a:r>
            <a:endParaRPr lang="en-US" sz="2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27</a:t>
            </a:r>
            <a:r>
              <a:rPr lang="en-US" dirty="0" smtClean="0"/>
              <a:t>, </a:t>
            </a:r>
            <a:r>
              <a:rPr lang="en-US" dirty="0" smtClean="0"/>
              <a:t>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70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dirty="0"/>
              <a:t>ROS</a:t>
            </a:r>
          </a:p>
          <a:p>
            <a:pPr lvl="1"/>
            <a:r>
              <a:rPr lang="en-US" sz="2000" dirty="0"/>
              <a:t>Next Regularly </a:t>
            </a:r>
            <a:r>
              <a:rPr lang="en-US" sz="2000" dirty="0" smtClean="0"/>
              <a:t>Scheduled </a:t>
            </a:r>
            <a:r>
              <a:rPr lang="en-US" sz="2000" dirty="0"/>
              <a:t>Meeting </a:t>
            </a:r>
            <a:r>
              <a:rPr lang="en-US" sz="2000" dirty="0" smtClean="0"/>
              <a:t>– </a:t>
            </a:r>
            <a:r>
              <a:rPr lang="en-US" sz="2000" dirty="0" smtClean="0"/>
              <a:t>April 4</a:t>
            </a:r>
            <a:r>
              <a:rPr lang="en-US" sz="2000" baseline="30000" dirty="0" smtClean="0"/>
              <a:t>th</a:t>
            </a:r>
            <a:endParaRPr lang="en-US" sz="2000" dirty="0"/>
          </a:p>
          <a:p>
            <a:pPr marL="641350" lvl="2" indent="0">
              <a:buNone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27</a:t>
            </a:r>
            <a:r>
              <a:rPr lang="en-US" dirty="0" smtClean="0"/>
              <a:t>, </a:t>
            </a:r>
            <a:r>
              <a:rPr lang="en-US" dirty="0" smtClean="0"/>
              <a:t>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8b965130-e3da-4e6b-9b2e-40bd1204f29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24662</TotalTime>
  <Words>135</Words>
  <Application>Microsoft Office PowerPoint</Application>
  <PresentationFormat>On-screen Show (4:3)</PresentationFormat>
  <Paragraphs>33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Discussion Items </vt:lpstr>
      <vt:lpstr>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Kevin Bunch</cp:lastModifiedBy>
  <cp:revision>986</cp:revision>
  <cp:lastPrinted>2017-05-22T18:26:12Z</cp:lastPrinted>
  <dcterms:created xsi:type="dcterms:W3CDTF">2010-04-12T23:12:02Z</dcterms:created>
  <dcterms:modified xsi:type="dcterms:W3CDTF">2019-03-19T21:13:35Z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