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5"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3/19/2019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400" b="1" dirty="0" smtClean="0"/>
          </a:p>
          <a:p>
            <a:pPr marL="0" indent="0">
              <a:buNone/>
            </a:pPr>
            <a:r>
              <a:rPr lang="en-US" sz="1400" b="1" dirty="0" smtClean="0"/>
              <a:t>925NPRR </a:t>
            </a:r>
            <a:r>
              <a:rPr lang="en-US" sz="1400" b="1" dirty="0"/>
              <a:t>Increasing Minimum Quantity for PTP Obligation Bids</a:t>
            </a:r>
            <a:r>
              <a:rPr lang="en-US" sz="1400" dirty="0"/>
              <a:t>.  This Nodal Protocol Revision Request (NPRR) increases the minimum quantity that can be submitted for Point-to-Point (PTP) Obligation bids to one MW, from one-tenth of one MW, matching the minimum quantity for Energy Only Offers and Energy Bids.  </a:t>
            </a:r>
            <a:endParaRPr lang="en-US" sz="1400" b="1" dirty="0" smtClean="0"/>
          </a:p>
          <a:p>
            <a:pPr marL="0" indent="0">
              <a:buNone/>
            </a:pPr>
            <a:endParaRPr lang="en-US" sz="1400" b="1" dirty="0" smtClean="0"/>
          </a:p>
          <a:p>
            <a:pPr marL="0" indent="0">
              <a:buNone/>
            </a:pPr>
            <a:r>
              <a:rPr lang="en-US" sz="1400" b="1" dirty="0" smtClean="0"/>
              <a:t>885NPRR </a:t>
            </a:r>
            <a:r>
              <a:rPr lang="en-US" sz="1400" b="1" dirty="0"/>
              <a:t>Must-Run Alternative (MRA) Details and Revisions Resulting from PUCT Project No. 46369, Rulemaking Relating to Reliability Must-Run Service.  </a:t>
            </a:r>
            <a:r>
              <a:rPr lang="en-US" sz="1400" dirty="0"/>
              <a:t>This NPRR incorporates a number of revisions to address changes by the Public Utility Commission of Texas (PUCT) to P.U.C. SUBST. R. 25.502, Pricing Safeguards in Markets Operated by the Electric Reliability Council of Texas, in PUCT Project No. 46369, Rulemaking Relating to Reliability Must-Run Service (RMR).  More specifically, this NPRR proposes new Protocol language to address numerous issues related to the solicitation and operation of Must-Run Alternative (MRA) Service.  </a:t>
            </a:r>
            <a:endParaRPr lang="en-US" sz="1400" b="1" dirty="0" smtClean="0"/>
          </a:p>
          <a:p>
            <a:pPr marL="0" indent="0">
              <a:buNone/>
            </a:pPr>
            <a:endParaRPr lang="en-US" sz="1400" b="1" dirty="0"/>
          </a:p>
          <a:p>
            <a:pPr marL="0" indent="0">
              <a:buNone/>
            </a:pPr>
            <a:r>
              <a:rPr lang="en-US" sz="1400" b="1" dirty="0" smtClean="0"/>
              <a:t>896NPRR </a:t>
            </a:r>
            <a:r>
              <a:rPr lang="en-US" sz="1400" b="1" dirty="0"/>
              <a:t>Reliability Must-Run and Must-Run Alternative Evaluation Process.  </a:t>
            </a:r>
            <a:r>
              <a:rPr lang="en-US" sz="1400" dirty="0"/>
              <a:t>This Nodal Protocol Revision Request (NPRR) outlines the process ERCOT will use to evaluate the cost-effectiveness of procuring Reliability Must-Run (RMR) Service or one or more Must-Run Alternatives (MRAs).  </a:t>
            </a:r>
            <a:endParaRPr lang="en-US" sz="1400" b="1" dirty="0" smtClean="0"/>
          </a:p>
          <a:p>
            <a:pPr marL="0" indent="0">
              <a:buNone/>
            </a:pPr>
            <a:endParaRPr lang="en-US" sz="1400" b="1" dirty="0" smtClean="0"/>
          </a:p>
          <a:p>
            <a:pPr marL="0" indent="0">
              <a:buNone/>
            </a:pPr>
            <a:r>
              <a:rPr lang="en-US" sz="1400" b="1" dirty="0" smtClean="0"/>
              <a:t>923NPRR </a:t>
            </a:r>
            <a:r>
              <a:rPr lang="en-US" sz="1400" b="1" dirty="0"/>
              <a:t>Revision to Weather Responsiveness Determination Process</a:t>
            </a:r>
            <a:r>
              <a:rPr lang="en-US" sz="1400" dirty="0"/>
              <a:t>.  This Nodal Protocol Revision Request (NPRR) updates the weather sensitivity process by allowing Transmission and/or Distribution Service Providers (TDSPs) an additional 30 days to complete investigation and execution of the request to revise the Load Profile for a BUSIDRRQ Electric Service Identifier (ESI ID).  </a:t>
            </a: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NPRR</a:t>
            </a:r>
          </a:p>
        </p:txBody>
      </p:sp>
      <p:sp>
        <p:nvSpPr>
          <p:cNvPr id="3" name="Content Placeholder 2"/>
          <p:cNvSpPr>
            <a:spLocks noGrp="1"/>
          </p:cNvSpPr>
          <p:nvPr>
            <p:ph idx="1"/>
          </p:nvPr>
        </p:nvSpPr>
        <p:spPr>
          <a:xfrm>
            <a:off x="304800" y="685800"/>
            <a:ext cx="8534400" cy="5234233"/>
          </a:xfrm>
        </p:spPr>
        <p:txBody>
          <a:bodyPr/>
          <a:lstStyle/>
          <a:p>
            <a:pPr marL="0" indent="0">
              <a:buNone/>
            </a:pPr>
            <a:r>
              <a:rPr lang="en-US" sz="1400" b="1" dirty="0" smtClean="0"/>
              <a:t>924NPRR </a:t>
            </a:r>
            <a:r>
              <a:rPr lang="en-US" sz="1400" b="1" dirty="0"/>
              <a:t>Addition of Form to Section 23 – Independent Market Information System Registered Entity (IMRE) Application for Registration</a:t>
            </a:r>
            <a:r>
              <a:rPr lang="en-US" sz="1400" dirty="0"/>
              <a:t>.  This Nodal Protocol Revision Request (NPRR) moves the Independent Market Information System Registered Entity (IMRE) Application for Registration form into Section 23 of the Nodal Protocols, which houses similar forms.  </a:t>
            </a:r>
            <a:endParaRPr lang="en-US" sz="1400" b="1" dirty="0" smtClean="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91109098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purl.org/dc/dcmitype/"/>
    <ds:schemaRef ds:uri="http://www.w3.org/XML/1998/namespac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469</TotalTime>
  <Words>34</Words>
  <Application>Microsoft Office PowerPoint</Application>
  <PresentationFormat>On-screen Show (4:3)</PresentationFormat>
  <Paragraphs>13</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77</cp:revision>
  <cp:lastPrinted>2016-01-21T20:53:15Z</cp:lastPrinted>
  <dcterms:created xsi:type="dcterms:W3CDTF">2016-01-21T15:20:31Z</dcterms:created>
  <dcterms:modified xsi:type="dcterms:W3CDTF">2019-03-19T16:02:31Z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