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86" r:id="rId9"/>
    <p:sldId id="321" r:id="rId10"/>
    <p:sldId id="334" r:id="rId11"/>
    <p:sldId id="333" r:id="rId12"/>
    <p:sldId id="335" r:id="rId13"/>
    <p:sldId id="33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21"/>
            <p14:sldId id="334"/>
            <p14:sldId id="333"/>
            <p14:sldId id="335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31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63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90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32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February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February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795729"/>
              </p:ext>
            </p:extLst>
          </p:nvPr>
        </p:nvGraphicFramePr>
        <p:xfrm>
          <a:off x="533400" y="1066800"/>
          <a:ext cx="8153399" cy="32907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February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22358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86.14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90.19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29,741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13,779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12,943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462.25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Feb.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439550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Feb.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2976917"/>
              </p:ext>
            </p:extLst>
          </p:nvPr>
        </p:nvGraphicFramePr>
        <p:xfrm>
          <a:off x="457201" y="762000"/>
          <a:ext cx="8153399" cy="284241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96.32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91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Feb</a:t>
            </a:r>
            <a:r>
              <a:rPr lang="en-US" dirty="0" smtClean="0"/>
              <a:t>.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951148"/>
              </p:ext>
            </p:extLst>
          </p:nvPr>
        </p:nvGraphicFramePr>
        <p:xfrm>
          <a:off x="457201" y="838200"/>
          <a:ext cx="8153399" cy="510181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89.96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5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Feb</a:t>
            </a:r>
            <a:r>
              <a:rPr lang="en-US" dirty="0" smtClean="0"/>
              <a:t>.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290977"/>
              </p:ext>
            </p:extLst>
          </p:nvPr>
        </p:nvGraphicFramePr>
        <p:xfrm>
          <a:off x="457201" y="838200"/>
          <a:ext cx="8153399" cy="510181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53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Feb</a:t>
            </a:r>
            <a:r>
              <a:rPr lang="en-US" dirty="0" smtClean="0"/>
              <a:t>.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21781"/>
              </p:ext>
            </p:extLst>
          </p:nvPr>
        </p:nvGraphicFramePr>
        <p:xfrm>
          <a:off x="457201" y="838200"/>
          <a:ext cx="8153399" cy="21247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9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3809</TotalTime>
  <Words>588</Words>
  <Application>Microsoft Office PowerPoint</Application>
  <PresentationFormat>On-screen Show (4:3)</PresentationFormat>
  <Paragraphs>360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February 2019 </vt:lpstr>
      <vt:lpstr>IRR Summary – February 2019</vt:lpstr>
      <vt:lpstr>IRR ≥ 95%, ≥ 100 Scored Intervals – Feb. 2019</vt:lpstr>
      <vt:lpstr>IRR ≥ 95%, ≥ 100 Scored Intervals – Feb. 2019</vt:lpstr>
      <vt:lpstr>IRR &lt; 95%, ≥ 100 Scored Intervals – Feb. 2019</vt:lpstr>
      <vt:lpstr>IRR &lt; 95%, ≥ 100 Scored Intervals – Feb. 2019</vt:lpstr>
      <vt:lpstr>IRR &lt; 95%, ≥ 100 Scored Intervals – Feb.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235</cp:revision>
  <cp:lastPrinted>2016-01-21T20:53:15Z</cp:lastPrinted>
  <dcterms:created xsi:type="dcterms:W3CDTF">2016-01-21T15:20:31Z</dcterms:created>
  <dcterms:modified xsi:type="dcterms:W3CDTF">2019-03-04T14:11:21Z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