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05" autoAdjust="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</a:t>
            </a:r>
            <a:r>
              <a:rPr lang="en-US" baseline="0" smtClean="0"/>
              <a:t>minute intervals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February 2019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March 13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181" y="1518017"/>
            <a:ext cx="5079638" cy="3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269" y="838200"/>
            <a:ext cx="5575462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718" y="2524037"/>
            <a:ext cx="6264563" cy="1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2016, 2017, </a:t>
            </a:r>
            <a:r>
              <a:rPr lang="en-US" sz="2000" dirty="0"/>
              <a:t>and </a:t>
            </a:r>
            <a:r>
              <a:rPr lang="en-US" sz="2000" dirty="0" smtClean="0"/>
              <a:t>2018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5190"/>
            <a:ext cx="8534400" cy="5107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00200"/>
            <a:ext cx="2768063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5190"/>
            <a:ext cx="8534400" cy="5107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2768063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72786"/>
            <a:ext cx="8534400" cy="485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656" y="1676400"/>
            <a:ext cx="2476688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71147"/>
            <a:ext cx="8534400" cy="4855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00"/>
            <a:ext cx="2476688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36" y="838200"/>
            <a:ext cx="836312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8568"/>
            <a:ext cx="8534400" cy="50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4999"/>
            <a:ext cx="8534400" cy="506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837565" y="5562600"/>
            <a:ext cx="2734435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2866" y="5557880"/>
            <a:ext cx="2681669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3211"/>
            <a:ext cx="8534400" cy="50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9" y="6095999"/>
            <a:ext cx="3886200" cy="261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7" y="828675"/>
            <a:ext cx="7019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25" y="838200"/>
            <a:ext cx="842394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49" y="838200"/>
            <a:ext cx="8509101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67" y="838200"/>
            <a:ext cx="852126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021" y="838200"/>
            <a:ext cx="841395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08" y="838200"/>
            <a:ext cx="8515184" cy="5121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3232050" cy="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23" y="130468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74" y="1408321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605129" cy="49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647778" cy="51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223" y="2286000"/>
            <a:ext cx="607729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29623</TotalTime>
  <Words>514</Words>
  <Application>Microsoft Office PowerPoint</Application>
  <PresentationFormat>On-screen Show (4:3)</PresentationFormat>
  <Paragraphs>102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395</cp:revision>
  <cp:lastPrinted>2016-01-21T20:53:15Z</cp:lastPrinted>
  <dcterms:created xsi:type="dcterms:W3CDTF">2016-01-21T15:20:31Z</dcterms:created>
  <dcterms:modified xsi:type="dcterms:W3CDTF">2019-03-12T22:02:28Z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