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58" r:id="rId5"/>
    <p:sldId id="261" r:id="rId6"/>
    <p:sldId id="278" r:id="rId7"/>
    <p:sldId id="292" r:id="rId8"/>
    <p:sldId id="264" r:id="rId9"/>
    <p:sldId id="269" r:id="rId10"/>
    <p:sldId id="272" r:id="rId11"/>
    <p:sldId id="260" r:id="rId12"/>
    <p:sldId id="290" r:id="rId13"/>
    <p:sldId id="289" r:id="rId14"/>
    <p:sldId id="293" r:id="rId15"/>
    <p:sldId id="291" r:id="rId16"/>
    <p:sldId id="266" r:id="rId17"/>
    <p:sldId id="295" r:id="rId18"/>
    <p:sldId id="273" r:id="rId19"/>
    <p:sldId id="288" r:id="rId20"/>
    <p:sldId id="271" r:id="rId2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pathi, Pradeep" initials="TP" lastIdx="11" clrIdx="0">
    <p:extLst>
      <p:ext uri="{19B8F6BF-5375-455C-9EA6-DF929625EA0E}">
        <p15:presenceInfo xmlns:p15="http://schemas.microsoft.com/office/powerpoint/2012/main" userId="S::ptripathi@burnsmcd.com::baf054c8-850a-437a-8477-db22c26e59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8" autoAdjust="0"/>
    <p:restoredTop sz="90780" autoAdjust="0"/>
  </p:normalViewPr>
  <p:slideViewPr>
    <p:cSldViewPr snapToGrid="0" snapToObjects="1">
      <p:cViewPr varScale="1">
        <p:scale>
          <a:sx n="106" d="100"/>
          <a:sy n="106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-431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Y%20FILES\NERC%20ERCOT\HYDRO%20Response%20Study%20Files\Event%20Data%20Analyzed\012616%20Response%20Data%20(Autosaved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Y%20FILES\NERC%20ERCOT\HYDRO%20Response%20Study%20Files\Event%20Data%20Analyzed\012616%20Response%20Data%20(Autosaved)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Y%20FILES\NERC%20ERCOT\HYDRO%20Response%20Study%20Files\Event%20Data%20Analyzed\Frequency%20Recovery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Combined Cycle Unit Response to Actual Event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243229227948815E-2"/>
          <c:y val="7.2958424042937273E-2"/>
          <c:w val="0.84905073359134742"/>
          <c:h val="0.84939980553852268"/>
        </c:manualLayout>
      </c:layout>
      <c:scatterChart>
        <c:scatterStyle val="lineMarker"/>
        <c:varyColors val="0"/>
        <c:ser>
          <c:idx val="2"/>
          <c:order val="3"/>
          <c:tx>
            <c:v>Event Frequecy</c:v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'EDNA Data'!$N$44:$N$54</c:f>
              <c:numCache>
                <c:formatCode>General</c:formatCode>
                <c:ptCount val="1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</c:numCache>
            </c:numRef>
          </c:xVal>
          <c:yVal>
            <c:numRef>
              <c:f>'EDNA Data'!$R$44:$R$54</c:f>
              <c:numCache>
                <c:formatCode>0.0000</c:formatCode>
                <c:ptCount val="11"/>
                <c:pt idx="0">
                  <c:v>59.99512</c:v>
                </c:pt>
                <c:pt idx="1">
                  <c:v>59.812010000000001</c:v>
                </c:pt>
                <c:pt idx="2">
                  <c:v>59.720460000000003</c:v>
                </c:pt>
                <c:pt idx="3">
                  <c:v>59.720460000000003</c:v>
                </c:pt>
                <c:pt idx="4">
                  <c:v>59.744869999999999</c:v>
                </c:pt>
                <c:pt idx="5">
                  <c:v>59.793700000000001</c:v>
                </c:pt>
                <c:pt idx="6">
                  <c:v>59.793700000000001</c:v>
                </c:pt>
                <c:pt idx="7">
                  <c:v>59.83032</c:v>
                </c:pt>
                <c:pt idx="8">
                  <c:v>59.845579999999998</c:v>
                </c:pt>
                <c:pt idx="9">
                  <c:v>59.845579999999998</c:v>
                </c:pt>
                <c:pt idx="10">
                  <c:v>59.85474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2-4322-88FF-FAEA7F454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018664"/>
        <c:axId val="201007544"/>
      </c:scatterChart>
      <c:scatterChart>
        <c:scatterStyle val="lineMarker"/>
        <c:varyColors val="0"/>
        <c:ser>
          <c:idx val="7"/>
          <c:order val="0"/>
          <c:tx>
            <c:v>Ideal Droop Response</c:v>
          </c:tx>
          <c:spPr>
            <a:ln w="25400" cap="rnd">
              <a:solidFill>
                <a:schemeClr val="accent1">
                  <a:lumMod val="60000"/>
                  <a:lumOff val="4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'EDNA Data'!$N$44:$N$54</c:f>
              <c:numCache>
                <c:formatCode>General</c:formatCode>
                <c:ptCount val="1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</c:numCache>
            </c:numRef>
          </c:xVal>
          <c:yVal>
            <c:numRef>
              <c:f>'EDNA Data'!$E$44:$E$54</c:f>
              <c:numCache>
                <c:formatCode>0.0000</c:formatCode>
                <c:ptCount val="11"/>
                <c:pt idx="0">
                  <c:v>0.89466666666666583</c:v>
                </c:pt>
                <c:pt idx="1">
                  <c:v>34.464833333333189</c:v>
                </c:pt>
                <c:pt idx="2">
                  <c:v>51.248999999999498</c:v>
                </c:pt>
                <c:pt idx="3">
                  <c:v>51.248999999999498</c:v>
                </c:pt>
                <c:pt idx="4">
                  <c:v>46.773833333333556</c:v>
                </c:pt>
                <c:pt idx="5">
                  <c:v>37.821666666666445</c:v>
                </c:pt>
                <c:pt idx="6">
                  <c:v>37.821666666666445</c:v>
                </c:pt>
                <c:pt idx="7">
                  <c:v>31.107999999999926</c:v>
                </c:pt>
                <c:pt idx="8">
                  <c:v>28.310333333333659</c:v>
                </c:pt>
                <c:pt idx="9">
                  <c:v>28.310333333333659</c:v>
                </c:pt>
                <c:pt idx="10">
                  <c:v>26.631000000000071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2-4322-88FF-FAEA7F4547B5}"/>
            </c:ext>
          </c:extLst>
        </c:ser>
        <c:ser>
          <c:idx val="0"/>
          <c:order val="1"/>
          <c:tx>
            <c:v>Simulated ERCOT Expected Response</c:v>
          </c:tx>
          <c:spPr>
            <a:ln w="3175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'EDNA Data'!$N$44:$N$54</c:f>
              <c:numCache>
                <c:formatCode>General</c:formatCode>
                <c:ptCount val="1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</c:numCache>
            </c:numRef>
          </c:xVal>
          <c:yVal>
            <c:numRef>
              <c:f>'EDNA Data'!$P$44:$P$54</c:f>
              <c:numCache>
                <c:formatCode>General</c:formatCode>
                <c:ptCount val="11"/>
                <c:pt idx="0">
                  <c:v>0</c:v>
                </c:pt>
                <c:pt idx="1">
                  <c:v>14.265332192414293</c:v>
                </c:pt>
                <c:pt idx="2">
                  <c:v>27.738145929694451</c:v>
                </c:pt>
                <c:pt idx="3">
                  <c:v>36.455848936169858</c:v>
                </c:pt>
                <c:pt idx="4">
                  <c:v>43.817894999999567</c:v>
                </c:pt>
                <c:pt idx="5">
                  <c:v>43.350759495836762</c:v>
                </c:pt>
                <c:pt idx="6">
                  <c:v>39.308915374652713</c:v>
                </c:pt>
                <c:pt idx="7">
                  <c:v>36.693604472710092</c:v>
                </c:pt>
                <c:pt idx="8">
                  <c:v>35.663330481035729</c:v>
                </c:pt>
                <c:pt idx="9">
                  <c:v>33.840538034227237</c:v>
                </c:pt>
                <c:pt idx="10">
                  <c:v>32.572508506012625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CC2-4322-88FF-FAEA7F4547B5}"/>
            </c:ext>
          </c:extLst>
        </c:ser>
        <c:ser>
          <c:idx val="1"/>
          <c:order val="2"/>
          <c:tx>
            <c:v>Actual CC Unit Response</c:v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'EDNA Data'!$N$44:$N$54</c:f>
              <c:numCache>
                <c:formatCode>General</c:formatCode>
                <c:ptCount val="1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</c:numCache>
            </c:numRef>
          </c:xVal>
          <c:yVal>
            <c:numRef>
              <c:f>'EDNA Data'!$Q$44:$Q$54</c:f>
              <c:numCache>
                <c:formatCode>0.000</c:formatCode>
                <c:ptCount val="11"/>
                <c:pt idx="0">
                  <c:v>0</c:v>
                </c:pt>
                <c:pt idx="1">
                  <c:v>6.1731000000000336</c:v>
                </c:pt>
                <c:pt idx="2">
                  <c:v>5.6983000000000175</c:v>
                </c:pt>
                <c:pt idx="3">
                  <c:v>5.6983000000000175</c:v>
                </c:pt>
                <c:pt idx="4">
                  <c:v>7.3602000000000203</c:v>
                </c:pt>
                <c:pt idx="5">
                  <c:v>9.7345000000000255</c:v>
                </c:pt>
                <c:pt idx="6">
                  <c:v>9.7345000000000255</c:v>
                </c:pt>
                <c:pt idx="7">
                  <c:v>14.008199999999988</c:v>
                </c:pt>
                <c:pt idx="8">
                  <c:v>13.058499999999981</c:v>
                </c:pt>
                <c:pt idx="9">
                  <c:v>13.058499999999981</c:v>
                </c:pt>
                <c:pt idx="10">
                  <c:v>14.957899999999995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2-4322-88FF-FAEA7F454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0382704"/>
        <c:axId val="201007928"/>
      </c:scatterChart>
      <c:valAx>
        <c:axId val="201018664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(seconds)</a:t>
                </a:r>
              </a:p>
            </c:rich>
          </c:tx>
          <c:layout>
            <c:manualLayout>
              <c:xMode val="edge"/>
              <c:yMode val="edge"/>
              <c:x val="0.42068263135266865"/>
              <c:y val="0.960366020262628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07544"/>
        <c:crosses val="autoZero"/>
        <c:crossBetween val="midCat"/>
      </c:valAx>
      <c:valAx>
        <c:axId val="201007544"/>
        <c:scaling>
          <c:orientation val="minMax"/>
          <c:max val="60"/>
          <c:min val="59.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(Hz)</a:t>
                </a:r>
              </a:p>
            </c:rich>
          </c:tx>
          <c:layout>
            <c:manualLayout>
              <c:xMode val="edge"/>
              <c:yMode val="edge"/>
              <c:x val="1.6564968253190819E-4"/>
              <c:y val="0.411083568469700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18664"/>
        <c:crosses val="autoZero"/>
        <c:crossBetween val="midCat"/>
      </c:valAx>
      <c:valAx>
        <c:axId val="20100792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Unit MW Governor Response</a:t>
                </a:r>
              </a:p>
            </c:rich>
          </c:tx>
          <c:layout>
            <c:manualLayout>
              <c:xMode val="edge"/>
              <c:yMode val="edge"/>
              <c:x val="0.97157702261383116"/>
              <c:y val="0.320200178295641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82704"/>
        <c:crosses val="max"/>
        <c:crossBetween val="midCat"/>
      </c:valAx>
      <c:valAx>
        <c:axId val="200382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1007928"/>
        <c:crosses val="autoZero"/>
        <c:crossBetween val="midCat"/>
      </c:valAx>
      <c:spPr>
        <a:noFill/>
        <a:ln>
          <a:solidFill>
            <a:schemeClr val="accent1">
              <a:lumMod val="75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66413534304271293"/>
          <c:y val="8.0057769275584889E-2"/>
          <c:w val="0.25424508710486776"/>
          <c:h val="0.136683202999563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Steam Unit Response to Actual Event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539213488854422"/>
          <c:y val="0.11085601492119193"/>
          <c:w val="0.78512841783135257"/>
          <c:h val="0.80242814471472912"/>
        </c:manualLayout>
      </c:layout>
      <c:scatterChart>
        <c:scatterStyle val="lineMarker"/>
        <c:varyColors val="0"/>
        <c:ser>
          <c:idx val="4"/>
          <c:order val="0"/>
          <c:tx>
            <c:v>Event Frequecy</c:v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'EDNA Data'!$N$44:$N$54</c:f>
              <c:numCache>
                <c:formatCode>General</c:formatCode>
                <c:ptCount val="1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</c:numCache>
            </c:numRef>
          </c:xVal>
          <c:yVal>
            <c:numRef>
              <c:f>'EDNA Data'!$R$44:$R$54</c:f>
              <c:numCache>
                <c:formatCode>0.0000</c:formatCode>
                <c:ptCount val="11"/>
                <c:pt idx="0">
                  <c:v>59.99512</c:v>
                </c:pt>
                <c:pt idx="1">
                  <c:v>59.812010000000001</c:v>
                </c:pt>
                <c:pt idx="2">
                  <c:v>59.720460000000003</c:v>
                </c:pt>
                <c:pt idx="3">
                  <c:v>59.720460000000003</c:v>
                </c:pt>
                <c:pt idx="4">
                  <c:v>59.744869999999999</c:v>
                </c:pt>
                <c:pt idx="5">
                  <c:v>59.793700000000001</c:v>
                </c:pt>
                <c:pt idx="6">
                  <c:v>59.793700000000001</c:v>
                </c:pt>
                <c:pt idx="7">
                  <c:v>59.83032</c:v>
                </c:pt>
                <c:pt idx="8">
                  <c:v>59.845579999999998</c:v>
                </c:pt>
                <c:pt idx="9">
                  <c:v>59.845579999999998</c:v>
                </c:pt>
                <c:pt idx="10">
                  <c:v>59.85474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B82-4DC7-BBCA-AB2E0BA90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861440"/>
        <c:axId val="200903168"/>
      </c:scatterChart>
      <c:scatterChart>
        <c:scatterStyle val="lineMarker"/>
        <c:varyColors val="0"/>
        <c:ser>
          <c:idx val="0"/>
          <c:order val="1"/>
          <c:tx>
            <c:v>Actual Stm Unit Response</c:v>
          </c:tx>
          <c:spPr>
            <a:ln w="317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'FPP Data'!$BD$159:$BD$172</c:f>
              <c:numCache>
                <c:formatCode>General</c:formatCode>
                <c:ptCount val="14"/>
                <c:pt idx="0">
                  <c:v>0</c:v>
                </c:pt>
                <c:pt idx="1">
                  <c:v>0.5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</c:numCache>
            </c:numRef>
          </c:xVal>
          <c:yVal>
            <c:numRef>
              <c:f>'FPP Data'!$BG$159:$BG$172</c:f>
              <c:numCache>
                <c:formatCode>0.000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7.4399999999999977</c:v>
                </c:pt>
                <c:pt idx="3">
                  <c:v>17.339999999999975</c:v>
                </c:pt>
                <c:pt idx="4">
                  <c:v>31.240000000000009</c:v>
                </c:pt>
                <c:pt idx="5">
                  <c:v>37.350000000000023</c:v>
                </c:pt>
                <c:pt idx="6">
                  <c:v>37.350000000000023</c:v>
                </c:pt>
                <c:pt idx="7">
                  <c:v>36.240000000000009</c:v>
                </c:pt>
                <c:pt idx="8">
                  <c:v>32.819999999999993</c:v>
                </c:pt>
                <c:pt idx="9">
                  <c:v>27.95999999999998</c:v>
                </c:pt>
                <c:pt idx="10">
                  <c:v>25.439999999999998</c:v>
                </c:pt>
                <c:pt idx="11">
                  <c:v>22.5</c:v>
                </c:pt>
                <c:pt idx="12">
                  <c:v>22.5</c:v>
                </c:pt>
                <c:pt idx="13">
                  <c:v>22.5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B82-4DC7-BBCA-AB2E0BA904B9}"/>
            </c:ext>
          </c:extLst>
        </c:ser>
        <c:ser>
          <c:idx val="1"/>
          <c:order val="2"/>
          <c:tx>
            <c:v>Ideal Stm Unit Response</c:v>
          </c:tx>
          <c:spPr>
            <a:ln w="19050" cap="rnd">
              <a:solidFill>
                <a:srgbClr val="00B05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'FPP Data'!$BD$159:$BD$172</c:f>
              <c:numCache>
                <c:formatCode>General</c:formatCode>
                <c:ptCount val="14"/>
                <c:pt idx="0">
                  <c:v>0</c:v>
                </c:pt>
                <c:pt idx="1">
                  <c:v>0.5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</c:numCache>
            </c:numRef>
          </c:xVal>
          <c:yVal>
            <c:numRef>
              <c:f>'FPP Data'!$BB$159:$BB$172</c:f>
              <c:numCache>
                <c:formatCode>General</c:formatCode>
                <c:ptCount val="14"/>
                <c:pt idx="0">
                  <c:v>-1.588698320556432</c:v>
                </c:pt>
                <c:pt idx="1">
                  <c:v>6.1563006928190589</c:v>
                </c:pt>
                <c:pt idx="2">
                  <c:v>37.138569562230259</c:v>
                </c:pt>
                <c:pt idx="3">
                  <c:v>50.64364169491455</c:v>
                </c:pt>
                <c:pt idx="4">
                  <c:v>53.026310373097658</c:v>
                </c:pt>
                <c:pt idx="5">
                  <c:v>47.068502269685268</c:v>
                </c:pt>
                <c:pt idx="6">
                  <c:v>39.323503256309777</c:v>
                </c:pt>
                <c:pt idx="7">
                  <c:v>32.570967189967632</c:v>
                </c:pt>
                <c:pt idx="8">
                  <c:v>28.598842585925013</c:v>
                </c:pt>
                <c:pt idx="9">
                  <c:v>26.810894070658833</c:v>
                </c:pt>
                <c:pt idx="10">
                  <c:v>26.612401481252164</c:v>
                </c:pt>
                <c:pt idx="11">
                  <c:v>26.215416302438825</c:v>
                </c:pt>
                <c:pt idx="12">
                  <c:v>26.215416302438825</c:v>
                </c:pt>
                <c:pt idx="13">
                  <c:v>26.215416302438825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B82-4DC7-BBCA-AB2E0BA904B9}"/>
            </c:ext>
          </c:extLst>
        </c:ser>
        <c:ser>
          <c:idx val="3"/>
          <c:order val="3"/>
          <c:tx>
            <c:v>Simulated ERCOT Expected Response</c:v>
          </c:tx>
          <c:spPr>
            <a:ln w="38100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'FPP Data'!$BD$159:$BD$172</c:f>
              <c:numCache>
                <c:formatCode>General</c:formatCode>
                <c:ptCount val="14"/>
                <c:pt idx="0">
                  <c:v>0</c:v>
                </c:pt>
                <c:pt idx="1">
                  <c:v>0.5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</c:numCache>
            </c:numRef>
          </c:xVal>
          <c:yVal>
            <c:numRef>
              <c:f>'FPP Data'!$BF$159:$BF$172</c:f>
              <c:numCache>
                <c:formatCode>0.00</c:formatCode>
                <c:ptCount val="14"/>
                <c:pt idx="0" formatCode="General">
                  <c:v>0</c:v>
                </c:pt>
                <c:pt idx="1">
                  <c:v>0.83676269914994539</c:v>
                </c:pt>
                <c:pt idx="2">
                  <c:v>12.929703077275867</c:v>
                </c:pt>
                <c:pt idx="3">
                  <c:v>25.859406154551735</c:v>
                </c:pt>
                <c:pt idx="4">
                  <c:v>30.923539859818117</c:v>
                </c:pt>
                <c:pt idx="5">
                  <c:v>35.987673565084499</c:v>
                </c:pt>
                <c:pt idx="6">
                  <c:v>42.237030052434498</c:v>
                </c:pt>
                <c:pt idx="7">
                  <c:v>44.176485514025885</c:v>
                </c:pt>
                <c:pt idx="8">
                  <c:v>45.253960770465532</c:v>
                </c:pt>
                <c:pt idx="9">
                  <c:v>47.193416232056919</c:v>
                </c:pt>
                <c:pt idx="10">
                  <c:v>45.469455821753471</c:v>
                </c:pt>
                <c:pt idx="11">
                  <c:v>44.607475616601747</c:v>
                </c:pt>
                <c:pt idx="12">
                  <c:v>43.530000360162084</c:v>
                </c:pt>
                <c:pt idx="13">
                  <c:v>42.66802015501036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9B82-4DC7-BBCA-AB2E0BA90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0953832"/>
        <c:axId val="200903552"/>
      </c:scatterChart>
      <c:valAx>
        <c:axId val="146861440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(seconds)</a:t>
                </a:r>
              </a:p>
            </c:rich>
          </c:tx>
          <c:layout>
            <c:manualLayout>
              <c:xMode val="edge"/>
              <c:yMode val="edge"/>
              <c:x val="0.41895967437156362"/>
              <c:y val="0.955125173672950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903168"/>
        <c:crosses val="autoZero"/>
        <c:crossBetween val="midCat"/>
      </c:valAx>
      <c:valAx>
        <c:axId val="200903168"/>
        <c:scaling>
          <c:orientation val="minMax"/>
          <c:max val="60"/>
          <c:min val="59.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(Hz)</a:t>
                </a:r>
              </a:p>
            </c:rich>
          </c:tx>
          <c:layout>
            <c:manualLayout>
              <c:xMode val="edge"/>
              <c:yMode val="edge"/>
              <c:x val="8.7804881421351313E-3"/>
              <c:y val="0.418766328492172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861440"/>
        <c:crosses val="autoZero"/>
        <c:crossBetween val="midCat"/>
      </c:valAx>
      <c:valAx>
        <c:axId val="200903552"/>
        <c:scaling>
          <c:orientation val="minMax"/>
          <c:max val="60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Unit MW Governor Response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953832"/>
        <c:crosses val="max"/>
        <c:crossBetween val="midCat"/>
        <c:majorUnit val="10"/>
      </c:valAx>
      <c:valAx>
        <c:axId val="200953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09035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103724069051784"/>
          <c:y val="0.11697045806364981"/>
          <c:w val="0.25424508710486776"/>
          <c:h val="0.161291597693628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670749002846959E-2"/>
          <c:y val="5.8744446798362542E-2"/>
          <c:w val="0.90601424821897258"/>
          <c:h val="0.86793777493353175"/>
        </c:manualLayout>
      </c:layout>
      <c:scatterChart>
        <c:scatterStyle val="lineMarker"/>
        <c:varyColors val="0"/>
        <c:ser>
          <c:idx val="4"/>
          <c:order val="0"/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'1 sec data'!$A$1:$A$885</c:f>
              <c:numCache>
                <c:formatCode>mm:ss</c:formatCode>
                <c:ptCount val="885"/>
                <c:pt idx="0" formatCode="[$-409]m/d/yy\ h:mm\ AM/PM;@">
                  <c:v>1.1574074074074073E-5</c:v>
                </c:pt>
                <c:pt idx="1">
                  <c:v>2.3148148148148147E-5</c:v>
                </c:pt>
                <c:pt idx="2">
                  <c:v>3.4722222222222202E-5</c:v>
                </c:pt>
                <c:pt idx="3">
                  <c:v>4.6296296296296301E-5</c:v>
                </c:pt>
                <c:pt idx="4">
                  <c:v>5.78703703703704E-5</c:v>
                </c:pt>
                <c:pt idx="5">
                  <c:v>6.9444444444444499E-5</c:v>
                </c:pt>
                <c:pt idx="6">
                  <c:v>8.1018518518518503E-5</c:v>
                </c:pt>
                <c:pt idx="7">
                  <c:v>9.2592592592592602E-5</c:v>
                </c:pt>
                <c:pt idx="8">
                  <c:v>1.04166666666667E-4</c:v>
                </c:pt>
                <c:pt idx="9">
                  <c:v>1.15740740740741E-4</c:v>
                </c:pt>
                <c:pt idx="10">
                  <c:v>1.2731481481481499E-4</c:v>
                </c:pt>
                <c:pt idx="11">
                  <c:v>1.38888888888889E-4</c:v>
                </c:pt>
                <c:pt idx="12">
                  <c:v>1.50462962962963E-4</c:v>
                </c:pt>
                <c:pt idx="13">
                  <c:v>1.6203703703703701E-4</c:v>
                </c:pt>
                <c:pt idx="14">
                  <c:v>1.7361111111111101E-4</c:v>
                </c:pt>
                <c:pt idx="15">
                  <c:v>1.8518518518518501E-4</c:v>
                </c:pt>
                <c:pt idx="16">
                  <c:v>1.9675925925925899E-4</c:v>
                </c:pt>
                <c:pt idx="17">
                  <c:v>2.0833333333333299E-4</c:v>
                </c:pt>
                <c:pt idx="18">
                  <c:v>2.19907407407407E-4</c:v>
                </c:pt>
                <c:pt idx="19">
                  <c:v>2.31481481481481E-4</c:v>
                </c:pt>
                <c:pt idx="20">
                  <c:v>2.4305555555555501E-4</c:v>
                </c:pt>
                <c:pt idx="21">
                  <c:v>2.5462962962962999E-4</c:v>
                </c:pt>
                <c:pt idx="22">
                  <c:v>2.6620370370370399E-4</c:v>
                </c:pt>
                <c:pt idx="23">
                  <c:v>2.7777777777777799E-4</c:v>
                </c:pt>
                <c:pt idx="24">
                  <c:v>2.89351851851852E-4</c:v>
                </c:pt>
                <c:pt idx="25">
                  <c:v>3.00925925925926E-4</c:v>
                </c:pt>
                <c:pt idx="26">
                  <c:v>3.1250000000000001E-4</c:v>
                </c:pt>
                <c:pt idx="27">
                  <c:v>3.2407407407407401E-4</c:v>
                </c:pt>
                <c:pt idx="28">
                  <c:v>3.3564814814814801E-4</c:v>
                </c:pt>
                <c:pt idx="29">
                  <c:v>3.4722222222222202E-4</c:v>
                </c:pt>
                <c:pt idx="30">
                  <c:v>3.5879629629629602E-4</c:v>
                </c:pt>
                <c:pt idx="31">
                  <c:v>3.7037037037037003E-4</c:v>
                </c:pt>
                <c:pt idx="32">
                  <c:v>3.8194444444444398E-4</c:v>
                </c:pt>
                <c:pt idx="33">
                  <c:v>3.9351851851851798E-4</c:v>
                </c:pt>
                <c:pt idx="34">
                  <c:v>4.0509259259259301E-4</c:v>
                </c:pt>
                <c:pt idx="35">
                  <c:v>4.1666666666666702E-4</c:v>
                </c:pt>
                <c:pt idx="36">
                  <c:v>4.2824074074074102E-4</c:v>
                </c:pt>
                <c:pt idx="37">
                  <c:v>4.3981481481481503E-4</c:v>
                </c:pt>
                <c:pt idx="38">
                  <c:v>4.5138888888888898E-4</c:v>
                </c:pt>
                <c:pt idx="39">
                  <c:v>4.6296296296296298E-4</c:v>
                </c:pt>
                <c:pt idx="40">
                  <c:v>4.7453703703703698E-4</c:v>
                </c:pt>
                <c:pt idx="41">
                  <c:v>4.8611111111111099E-4</c:v>
                </c:pt>
                <c:pt idx="42">
                  <c:v>4.9768518518518499E-4</c:v>
                </c:pt>
                <c:pt idx="43">
                  <c:v>5.09259259259259E-4</c:v>
                </c:pt>
                <c:pt idx="44">
                  <c:v>5.20833333333333E-4</c:v>
                </c:pt>
                <c:pt idx="45">
                  <c:v>5.32407407407407E-4</c:v>
                </c:pt>
                <c:pt idx="46">
                  <c:v>5.4398148148148101E-4</c:v>
                </c:pt>
                <c:pt idx="47">
                  <c:v>5.5555555555555501E-4</c:v>
                </c:pt>
                <c:pt idx="48">
                  <c:v>5.6712962962962999E-4</c:v>
                </c:pt>
                <c:pt idx="49">
                  <c:v>5.78703703703704E-4</c:v>
                </c:pt>
                <c:pt idx="50">
                  <c:v>5.90277777777778E-4</c:v>
                </c:pt>
                <c:pt idx="51">
                  <c:v>6.01851851851852E-4</c:v>
                </c:pt>
                <c:pt idx="52">
                  <c:v>6.1342592592592601E-4</c:v>
                </c:pt>
                <c:pt idx="53">
                  <c:v>6.2500000000000001E-4</c:v>
                </c:pt>
                <c:pt idx="54">
                  <c:v>6.3657407407407402E-4</c:v>
                </c:pt>
                <c:pt idx="55">
                  <c:v>6.4814814814814802E-4</c:v>
                </c:pt>
                <c:pt idx="56">
                  <c:v>6.5972222222222203E-4</c:v>
                </c:pt>
                <c:pt idx="57">
                  <c:v>6.7129629629629603E-4</c:v>
                </c:pt>
                <c:pt idx="58">
                  <c:v>6.8287037037037003E-4</c:v>
                </c:pt>
                <c:pt idx="59">
                  <c:v>6.9444444444444404E-4</c:v>
                </c:pt>
                <c:pt idx="60">
                  <c:v>7.0601851851851804E-4</c:v>
                </c:pt>
                <c:pt idx="61">
                  <c:v>7.1759259259259205E-4</c:v>
                </c:pt>
                <c:pt idx="62">
                  <c:v>7.2916666666666703E-4</c:v>
                </c:pt>
                <c:pt idx="63">
                  <c:v>7.4074074074074103E-4</c:v>
                </c:pt>
                <c:pt idx="64">
                  <c:v>7.5231481481481503E-4</c:v>
                </c:pt>
                <c:pt idx="65">
                  <c:v>7.6388888888888904E-4</c:v>
                </c:pt>
                <c:pt idx="66">
                  <c:v>7.7546296296296304E-4</c:v>
                </c:pt>
                <c:pt idx="67">
                  <c:v>7.8703703703703705E-4</c:v>
                </c:pt>
                <c:pt idx="68">
                  <c:v>7.9861111111111105E-4</c:v>
                </c:pt>
                <c:pt idx="69">
                  <c:v>8.1018518518518505E-4</c:v>
                </c:pt>
                <c:pt idx="70">
                  <c:v>8.2175925925925895E-4</c:v>
                </c:pt>
                <c:pt idx="71">
                  <c:v>8.3333333333333295E-4</c:v>
                </c:pt>
                <c:pt idx="72">
                  <c:v>8.4490740740740696E-4</c:v>
                </c:pt>
                <c:pt idx="73">
                  <c:v>8.5648148148148096E-4</c:v>
                </c:pt>
                <c:pt idx="74">
                  <c:v>8.6805555555555497E-4</c:v>
                </c:pt>
                <c:pt idx="75">
                  <c:v>8.7962962962963005E-4</c:v>
                </c:pt>
                <c:pt idx="76">
                  <c:v>8.9120370370370395E-4</c:v>
                </c:pt>
                <c:pt idx="77">
                  <c:v>9.0277777777777795E-4</c:v>
                </c:pt>
                <c:pt idx="78">
                  <c:v>9.1435185185185196E-4</c:v>
                </c:pt>
                <c:pt idx="79">
                  <c:v>9.2592592592592596E-4</c:v>
                </c:pt>
                <c:pt idx="80">
                  <c:v>9.3749999999999997E-4</c:v>
                </c:pt>
                <c:pt idx="81">
                  <c:v>9.4907407407407397E-4</c:v>
                </c:pt>
                <c:pt idx="82">
                  <c:v>9.6064814814814797E-4</c:v>
                </c:pt>
                <c:pt idx="83">
                  <c:v>9.7222222222222198E-4</c:v>
                </c:pt>
                <c:pt idx="84">
                  <c:v>9.8379629629629598E-4</c:v>
                </c:pt>
                <c:pt idx="85">
                  <c:v>9.9537037037036999E-4</c:v>
                </c:pt>
                <c:pt idx="86">
                  <c:v>1.0069444444444401E-3</c:v>
                </c:pt>
                <c:pt idx="87">
                  <c:v>1.01851851851851E-3</c:v>
                </c:pt>
                <c:pt idx="88">
                  <c:v>1.03009259259259E-3</c:v>
                </c:pt>
                <c:pt idx="89">
                  <c:v>1.0416666666666599E-3</c:v>
                </c:pt>
                <c:pt idx="90">
                  <c:v>1.05324074074074E-3</c:v>
                </c:pt>
                <c:pt idx="91">
                  <c:v>1.0648148148148101E-3</c:v>
                </c:pt>
                <c:pt idx="92">
                  <c:v>1.07638888888888E-3</c:v>
                </c:pt>
                <c:pt idx="93">
                  <c:v>1.0879629629629601E-3</c:v>
                </c:pt>
                <c:pt idx="94">
                  <c:v>1.09953703703703E-3</c:v>
                </c:pt>
                <c:pt idx="95">
                  <c:v>1.11111111111111E-3</c:v>
                </c:pt>
                <c:pt idx="96">
                  <c:v>1.1226851851851799E-3</c:v>
                </c:pt>
                <c:pt idx="97">
                  <c:v>1.13425925925926E-3</c:v>
                </c:pt>
                <c:pt idx="98">
                  <c:v>1.1458333333333301E-3</c:v>
                </c:pt>
                <c:pt idx="99">
                  <c:v>1.1574074074074E-3</c:v>
                </c:pt>
                <c:pt idx="100">
                  <c:v>1.16898148148148E-3</c:v>
                </c:pt>
                <c:pt idx="101">
                  <c:v>1.1805555555555499E-3</c:v>
                </c:pt>
                <c:pt idx="102">
                  <c:v>1.19212962962963E-3</c:v>
                </c:pt>
                <c:pt idx="103">
                  <c:v>1.2037037037037001E-3</c:v>
                </c:pt>
                <c:pt idx="104">
                  <c:v>1.21527777777777E-3</c:v>
                </c:pt>
                <c:pt idx="105">
                  <c:v>1.2268518518518501E-3</c:v>
                </c:pt>
                <c:pt idx="106">
                  <c:v>1.23842592592592E-3</c:v>
                </c:pt>
                <c:pt idx="107">
                  <c:v>1.25E-3</c:v>
                </c:pt>
                <c:pt idx="108">
                  <c:v>1.2615740740740699E-3</c:v>
                </c:pt>
                <c:pt idx="109">
                  <c:v>1.27314814814814E-3</c:v>
                </c:pt>
                <c:pt idx="110">
                  <c:v>1.2847222222222201E-3</c:v>
                </c:pt>
                <c:pt idx="111">
                  <c:v>1.29629629629629E-3</c:v>
                </c:pt>
                <c:pt idx="112">
                  <c:v>1.30787037037037E-3</c:v>
                </c:pt>
                <c:pt idx="113">
                  <c:v>1.3194444444444399E-3</c:v>
                </c:pt>
                <c:pt idx="114">
                  <c:v>1.33101851851851E-3</c:v>
                </c:pt>
                <c:pt idx="115">
                  <c:v>1.3425925925925901E-3</c:v>
                </c:pt>
                <c:pt idx="116">
                  <c:v>1.35416666666666E-3</c:v>
                </c:pt>
                <c:pt idx="117">
                  <c:v>1.3657407407407401E-3</c:v>
                </c:pt>
                <c:pt idx="118">
                  <c:v>1.37731481481481E-3</c:v>
                </c:pt>
                <c:pt idx="119">
                  <c:v>1.3888888888888801E-3</c:v>
                </c:pt>
                <c:pt idx="120">
                  <c:v>1.4004629629629599E-3</c:v>
                </c:pt>
                <c:pt idx="121">
                  <c:v>1.41203703703703E-3</c:v>
                </c:pt>
                <c:pt idx="122">
                  <c:v>1.4236111111111101E-3</c:v>
                </c:pt>
                <c:pt idx="123">
                  <c:v>1.43518518518518E-3</c:v>
                </c:pt>
                <c:pt idx="124">
                  <c:v>1.44675925925926E-3</c:v>
                </c:pt>
                <c:pt idx="125">
                  <c:v>1.4583333333333299E-3</c:v>
                </c:pt>
                <c:pt idx="126">
                  <c:v>1.4699074074074E-3</c:v>
                </c:pt>
                <c:pt idx="127">
                  <c:v>1.4814814814814801E-3</c:v>
                </c:pt>
                <c:pt idx="128">
                  <c:v>1.49305555555555E-3</c:v>
                </c:pt>
                <c:pt idx="129">
                  <c:v>1.5046296296296301E-3</c:v>
                </c:pt>
                <c:pt idx="130">
                  <c:v>1.5162037037037E-3</c:v>
                </c:pt>
                <c:pt idx="131">
                  <c:v>1.5277777777777701E-3</c:v>
                </c:pt>
                <c:pt idx="132">
                  <c:v>1.5393518518518499E-3</c:v>
                </c:pt>
                <c:pt idx="133">
                  <c:v>1.55092592592592E-3</c:v>
                </c:pt>
                <c:pt idx="134">
                  <c:v>1.5625000000000001E-3</c:v>
                </c:pt>
                <c:pt idx="135">
                  <c:v>1.57407407407407E-3</c:v>
                </c:pt>
                <c:pt idx="136">
                  <c:v>1.5856481481481401E-3</c:v>
                </c:pt>
                <c:pt idx="137">
                  <c:v>1.5972222222222199E-3</c:v>
                </c:pt>
                <c:pt idx="138">
                  <c:v>1.60879629629629E-3</c:v>
                </c:pt>
                <c:pt idx="139">
                  <c:v>1.6203703703703701E-3</c:v>
                </c:pt>
                <c:pt idx="140">
                  <c:v>1.63194444444444E-3</c:v>
                </c:pt>
                <c:pt idx="141">
                  <c:v>1.6435185185185101E-3</c:v>
                </c:pt>
                <c:pt idx="142">
                  <c:v>1.65509259259259E-3</c:v>
                </c:pt>
                <c:pt idx="143">
                  <c:v>1.6666666666666601E-3</c:v>
                </c:pt>
                <c:pt idx="144">
                  <c:v>1.6782407407407399E-3</c:v>
                </c:pt>
                <c:pt idx="145">
                  <c:v>1.68981481481481E-3</c:v>
                </c:pt>
                <c:pt idx="146">
                  <c:v>1.7013888888888799E-3</c:v>
                </c:pt>
                <c:pt idx="147">
                  <c:v>1.71296296296296E-3</c:v>
                </c:pt>
                <c:pt idx="148">
                  <c:v>1.7245370370370301E-3</c:v>
                </c:pt>
                <c:pt idx="149">
                  <c:v>1.7361111111111099E-3</c:v>
                </c:pt>
                <c:pt idx="150">
                  <c:v>1.74768518518518E-3</c:v>
                </c:pt>
                <c:pt idx="151">
                  <c:v>1.7592592592592601E-3</c:v>
                </c:pt>
                <c:pt idx="152">
                  <c:v>1.77083333333333E-3</c:v>
                </c:pt>
                <c:pt idx="153">
                  <c:v>1.7824074074074001E-3</c:v>
                </c:pt>
                <c:pt idx="154">
                  <c:v>1.79398148148148E-3</c:v>
                </c:pt>
                <c:pt idx="155">
                  <c:v>1.8055555555555501E-3</c:v>
                </c:pt>
                <c:pt idx="156">
                  <c:v>1.8171296296296299E-3</c:v>
                </c:pt>
                <c:pt idx="157">
                  <c:v>1.8287037037037E-3</c:v>
                </c:pt>
                <c:pt idx="158">
                  <c:v>1.8402777777777699E-3</c:v>
                </c:pt>
                <c:pt idx="159">
                  <c:v>1.85185185185185E-3</c:v>
                </c:pt>
                <c:pt idx="160">
                  <c:v>1.8634259259259201E-3</c:v>
                </c:pt>
                <c:pt idx="161">
                  <c:v>1.8749999999999999E-3</c:v>
                </c:pt>
                <c:pt idx="162">
                  <c:v>1.88657407407407E-3</c:v>
                </c:pt>
                <c:pt idx="163">
                  <c:v>1.8981481481481399E-3</c:v>
                </c:pt>
                <c:pt idx="164">
                  <c:v>1.90972222222222E-3</c:v>
                </c:pt>
                <c:pt idx="165">
                  <c:v>1.9212962962962901E-3</c:v>
                </c:pt>
                <c:pt idx="166">
                  <c:v>1.93287037037037E-3</c:v>
                </c:pt>
                <c:pt idx="167">
                  <c:v>1.9444444444444401E-3</c:v>
                </c:pt>
                <c:pt idx="168">
                  <c:v>1.9560185185185102E-3</c:v>
                </c:pt>
                <c:pt idx="169">
                  <c:v>1.9675925925925898E-3</c:v>
                </c:pt>
                <c:pt idx="170">
                  <c:v>1.9791666666666599E-3</c:v>
                </c:pt>
                <c:pt idx="171">
                  <c:v>1.99074074074074E-3</c:v>
                </c:pt>
                <c:pt idx="172">
                  <c:v>2.0023148148148101E-3</c:v>
                </c:pt>
                <c:pt idx="173">
                  <c:v>2.0138888888888802E-3</c:v>
                </c:pt>
                <c:pt idx="174">
                  <c:v>2.0254629629629598E-3</c:v>
                </c:pt>
                <c:pt idx="175">
                  <c:v>2.0370370370370299E-3</c:v>
                </c:pt>
                <c:pt idx="176">
                  <c:v>2.04861111111111E-3</c:v>
                </c:pt>
                <c:pt idx="177">
                  <c:v>2.0601851851851801E-3</c:v>
                </c:pt>
                <c:pt idx="178">
                  <c:v>2.0717592592592602E-3</c:v>
                </c:pt>
                <c:pt idx="179">
                  <c:v>2.0833333333333298E-3</c:v>
                </c:pt>
                <c:pt idx="180">
                  <c:v>2.0949074074073999E-3</c:v>
                </c:pt>
                <c:pt idx="181">
                  <c:v>2.10648148148148E-3</c:v>
                </c:pt>
                <c:pt idx="182">
                  <c:v>2.1180555555555501E-3</c:v>
                </c:pt>
                <c:pt idx="183">
                  <c:v>2.1296296296296302E-3</c:v>
                </c:pt>
                <c:pt idx="184">
                  <c:v>2.1412037037036999E-3</c:v>
                </c:pt>
                <c:pt idx="185">
                  <c:v>2.15277777777777E-3</c:v>
                </c:pt>
                <c:pt idx="186">
                  <c:v>2.16435185185185E-3</c:v>
                </c:pt>
                <c:pt idx="187">
                  <c:v>2.1759259259259201E-3</c:v>
                </c:pt>
                <c:pt idx="188">
                  <c:v>2.1875000000000002E-3</c:v>
                </c:pt>
                <c:pt idx="189">
                  <c:v>2.1990740740740699E-3</c:v>
                </c:pt>
                <c:pt idx="190">
                  <c:v>2.21064814814814E-3</c:v>
                </c:pt>
                <c:pt idx="191">
                  <c:v>2.2222222222222201E-3</c:v>
                </c:pt>
                <c:pt idx="192">
                  <c:v>2.2337962962962902E-3</c:v>
                </c:pt>
                <c:pt idx="193">
                  <c:v>2.2453703703703698E-3</c:v>
                </c:pt>
                <c:pt idx="194">
                  <c:v>2.2569444444444399E-3</c:v>
                </c:pt>
                <c:pt idx="195">
                  <c:v>2.26851851851851E-3</c:v>
                </c:pt>
                <c:pt idx="196">
                  <c:v>2.2800925925925901E-3</c:v>
                </c:pt>
                <c:pt idx="197">
                  <c:v>2.2916666666666602E-3</c:v>
                </c:pt>
                <c:pt idx="198">
                  <c:v>2.3032407407407398E-3</c:v>
                </c:pt>
                <c:pt idx="199">
                  <c:v>2.3148148148148099E-3</c:v>
                </c:pt>
                <c:pt idx="200">
                  <c:v>2.32638888888888E-3</c:v>
                </c:pt>
                <c:pt idx="201">
                  <c:v>2.3379629629629601E-3</c:v>
                </c:pt>
                <c:pt idx="202">
                  <c:v>2.3495370370370302E-3</c:v>
                </c:pt>
                <c:pt idx="203">
                  <c:v>2.3611111111111098E-3</c:v>
                </c:pt>
                <c:pt idx="204">
                  <c:v>2.3726851851851799E-3</c:v>
                </c:pt>
                <c:pt idx="205">
                  <c:v>2.38425925925926E-3</c:v>
                </c:pt>
                <c:pt idx="206">
                  <c:v>2.3958333333333301E-3</c:v>
                </c:pt>
                <c:pt idx="207">
                  <c:v>2.4074074074074002E-3</c:v>
                </c:pt>
                <c:pt idx="208">
                  <c:v>2.4189814814814799E-3</c:v>
                </c:pt>
                <c:pt idx="209">
                  <c:v>2.43055555555555E-3</c:v>
                </c:pt>
                <c:pt idx="210">
                  <c:v>2.44212962962963E-3</c:v>
                </c:pt>
                <c:pt idx="211">
                  <c:v>2.4537037037037001E-3</c:v>
                </c:pt>
                <c:pt idx="212">
                  <c:v>2.4652777777777698E-3</c:v>
                </c:pt>
                <c:pt idx="213">
                  <c:v>2.4768518518518499E-3</c:v>
                </c:pt>
                <c:pt idx="214">
                  <c:v>2.48842592592592E-3</c:v>
                </c:pt>
                <c:pt idx="215">
                  <c:v>2.5000000000000001E-3</c:v>
                </c:pt>
                <c:pt idx="216">
                  <c:v>2.5115740740740702E-3</c:v>
                </c:pt>
                <c:pt idx="217">
                  <c:v>2.5231481481481398E-3</c:v>
                </c:pt>
                <c:pt idx="218">
                  <c:v>2.5347222222222199E-3</c:v>
                </c:pt>
                <c:pt idx="219">
                  <c:v>2.54629629629629E-3</c:v>
                </c:pt>
                <c:pt idx="220">
                  <c:v>2.5578703703703701E-3</c:v>
                </c:pt>
                <c:pt idx="221">
                  <c:v>2.5694444444444402E-3</c:v>
                </c:pt>
                <c:pt idx="222">
                  <c:v>2.5810185185185098E-3</c:v>
                </c:pt>
                <c:pt idx="223">
                  <c:v>2.5925925925925899E-3</c:v>
                </c:pt>
                <c:pt idx="224">
                  <c:v>2.60416666666666E-3</c:v>
                </c:pt>
                <c:pt idx="225">
                  <c:v>2.6157407407407401E-3</c:v>
                </c:pt>
                <c:pt idx="226">
                  <c:v>2.6273148148148102E-3</c:v>
                </c:pt>
                <c:pt idx="227">
                  <c:v>2.6388888888888799E-3</c:v>
                </c:pt>
                <c:pt idx="228">
                  <c:v>2.6504629629629599E-3</c:v>
                </c:pt>
                <c:pt idx="229">
                  <c:v>2.66203703703703E-3</c:v>
                </c:pt>
                <c:pt idx="230">
                  <c:v>2.6736111111111101E-3</c:v>
                </c:pt>
                <c:pt idx="231">
                  <c:v>2.6851851851851802E-3</c:v>
                </c:pt>
                <c:pt idx="232">
                  <c:v>2.6967592592592499E-3</c:v>
                </c:pt>
                <c:pt idx="233">
                  <c:v>2.70833333333333E-3</c:v>
                </c:pt>
                <c:pt idx="234">
                  <c:v>2.7199074074074001E-3</c:v>
                </c:pt>
                <c:pt idx="235">
                  <c:v>2.7314814814814801E-3</c:v>
                </c:pt>
                <c:pt idx="236">
                  <c:v>2.7430555555555498E-3</c:v>
                </c:pt>
                <c:pt idx="237">
                  <c:v>2.7546296296296299E-3</c:v>
                </c:pt>
                <c:pt idx="238">
                  <c:v>2.7662037037037E-3</c:v>
                </c:pt>
                <c:pt idx="239">
                  <c:v>2.7777777777777701E-3</c:v>
                </c:pt>
                <c:pt idx="240">
                  <c:v>2.7893518518518502E-3</c:v>
                </c:pt>
                <c:pt idx="241">
                  <c:v>2.8009259259259198E-3</c:v>
                </c:pt>
                <c:pt idx="242">
                  <c:v>2.8124999999999999E-3</c:v>
                </c:pt>
                <c:pt idx="243">
                  <c:v>2.82407407407407E-3</c:v>
                </c:pt>
                <c:pt idx="244">
                  <c:v>2.8356481481481401E-3</c:v>
                </c:pt>
                <c:pt idx="245">
                  <c:v>2.8472222222222202E-3</c:v>
                </c:pt>
                <c:pt idx="246">
                  <c:v>2.8587962962962898E-3</c:v>
                </c:pt>
                <c:pt idx="247">
                  <c:v>2.8703703703703699E-3</c:v>
                </c:pt>
                <c:pt idx="248">
                  <c:v>2.88194444444444E-3</c:v>
                </c:pt>
                <c:pt idx="249">
                  <c:v>2.8935185185185101E-3</c:v>
                </c:pt>
                <c:pt idx="250">
                  <c:v>2.9050925925925902E-3</c:v>
                </c:pt>
                <c:pt idx="251">
                  <c:v>2.9166666666666599E-3</c:v>
                </c:pt>
                <c:pt idx="252">
                  <c:v>2.9282407407407399E-3</c:v>
                </c:pt>
                <c:pt idx="253">
                  <c:v>2.93981481481481E-3</c:v>
                </c:pt>
                <c:pt idx="254">
                  <c:v>2.9513888888888801E-3</c:v>
                </c:pt>
                <c:pt idx="255">
                  <c:v>2.9629629629629602E-3</c:v>
                </c:pt>
                <c:pt idx="256">
                  <c:v>2.9745370370370299E-3</c:v>
                </c:pt>
                <c:pt idx="257">
                  <c:v>2.98611111111111E-3</c:v>
                </c:pt>
                <c:pt idx="258">
                  <c:v>2.9976851851851801E-3</c:v>
                </c:pt>
                <c:pt idx="259">
                  <c:v>3.0092592592592502E-3</c:v>
                </c:pt>
                <c:pt idx="260">
                  <c:v>3.0208333333333298E-3</c:v>
                </c:pt>
                <c:pt idx="261">
                  <c:v>3.0324074074073999E-3</c:v>
                </c:pt>
                <c:pt idx="262">
                  <c:v>3.04398148148148E-3</c:v>
                </c:pt>
                <c:pt idx="263">
                  <c:v>3.0555555555555501E-3</c:v>
                </c:pt>
                <c:pt idx="264">
                  <c:v>3.0671296296296302E-3</c:v>
                </c:pt>
                <c:pt idx="265">
                  <c:v>3.0787037037036998E-3</c:v>
                </c:pt>
                <c:pt idx="266">
                  <c:v>3.0902777777777699E-3</c:v>
                </c:pt>
                <c:pt idx="267">
                  <c:v>3.10185185185185E-3</c:v>
                </c:pt>
                <c:pt idx="268">
                  <c:v>3.1134259259259201E-3</c:v>
                </c:pt>
                <c:pt idx="269">
                  <c:v>3.1250000000000002E-3</c:v>
                </c:pt>
                <c:pt idx="270">
                  <c:v>3.1365740740740698E-3</c:v>
                </c:pt>
                <c:pt idx="271">
                  <c:v>3.1481481481481399E-3</c:v>
                </c:pt>
                <c:pt idx="272">
                  <c:v>3.15972222222222E-3</c:v>
                </c:pt>
                <c:pt idx="273">
                  <c:v>3.1712962962962901E-3</c:v>
                </c:pt>
                <c:pt idx="274">
                  <c:v>3.1828703703703702E-3</c:v>
                </c:pt>
                <c:pt idx="275">
                  <c:v>3.1944444444444399E-3</c:v>
                </c:pt>
                <c:pt idx="276">
                  <c:v>3.20601851851851E-3</c:v>
                </c:pt>
                <c:pt idx="277">
                  <c:v>3.21759259259259E-3</c:v>
                </c:pt>
                <c:pt idx="278">
                  <c:v>3.2291666666666601E-3</c:v>
                </c:pt>
                <c:pt idx="279">
                  <c:v>3.2407407407407402E-3</c:v>
                </c:pt>
                <c:pt idx="280">
                  <c:v>3.2523148148148099E-3</c:v>
                </c:pt>
                <c:pt idx="281">
                  <c:v>3.26388888888888E-3</c:v>
                </c:pt>
                <c:pt idx="282">
                  <c:v>3.2754629629629601E-3</c:v>
                </c:pt>
                <c:pt idx="283">
                  <c:v>3.2870370370370302E-3</c:v>
                </c:pt>
                <c:pt idx="284">
                  <c:v>3.2986111111111098E-3</c:v>
                </c:pt>
                <c:pt idx="285">
                  <c:v>3.3101851851851799E-3</c:v>
                </c:pt>
                <c:pt idx="286">
                  <c:v>3.32175925925926E-3</c:v>
                </c:pt>
                <c:pt idx="287">
                  <c:v>3.3333333333333301E-3</c:v>
                </c:pt>
                <c:pt idx="288">
                  <c:v>3.3449074074074002E-3</c:v>
                </c:pt>
                <c:pt idx="289">
                  <c:v>3.3564814814814798E-3</c:v>
                </c:pt>
                <c:pt idx="290">
                  <c:v>3.3680555555555499E-3</c:v>
                </c:pt>
                <c:pt idx="291">
                  <c:v>3.37962962962963E-3</c:v>
                </c:pt>
                <c:pt idx="292">
                  <c:v>3.3912037037037001E-3</c:v>
                </c:pt>
                <c:pt idx="293">
                  <c:v>3.4027777777777702E-3</c:v>
                </c:pt>
                <c:pt idx="294">
                  <c:v>3.4143518518518498E-3</c:v>
                </c:pt>
                <c:pt idx="295">
                  <c:v>3.4259259259259199E-3</c:v>
                </c:pt>
                <c:pt idx="296">
                  <c:v>3.4375E-3</c:v>
                </c:pt>
                <c:pt idx="297">
                  <c:v>3.4490740740740701E-3</c:v>
                </c:pt>
                <c:pt idx="298">
                  <c:v>3.4606481481481398E-3</c:v>
                </c:pt>
                <c:pt idx="299">
                  <c:v>3.4722222222222199E-3</c:v>
                </c:pt>
                <c:pt idx="300">
                  <c:v>3.48379629629629E-3</c:v>
                </c:pt>
                <c:pt idx="301">
                  <c:v>3.49537037037037E-3</c:v>
                </c:pt>
                <c:pt idx="302">
                  <c:v>3.5069444444444401E-3</c:v>
                </c:pt>
                <c:pt idx="303">
                  <c:v>3.5185185185185098E-3</c:v>
                </c:pt>
                <c:pt idx="304">
                  <c:v>3.5300925925925899E-3</c:v>
                </c:pt>
                <c:pt idx="305">
                  <c:v>3.54166666666666E-3</c:v>
                </c:pt>
                <c:pt idx="306">
                  <c:v>3.5532407407407401E-3</c:v>
                </c:pt>
                <c:pt idx="307">
                  <c:v>3.5648148148148102E-3</c:v>
                </c:pt>
                <c:pt idx="308">
                  <c:v>3.5763888888888798E-3</c:v>
                </c:pt>
                <c:pt idx="309">
                  <c:v>3.5879629629629599E-3</c:v>
                </c:pt>
                <c:pt idx="310">
                  <c:v>3.59953703703703E-3</c:v>
                </c:pt>
                <c:pt idx="311">
                  <c:v>3.6111111111111101E-3</c:v>
                </c:pt>
                <c:pt idx="312">
                  <c:v>3.6226851851851802E-3</c:v>
                </c:pt>
                <c:pt idx="313">
                  <c:v>3.6342592592592498E-3</c:v>
                </c:pt>
                <c:pt idx="314">
                  <c:v>3.6458333333333299E-3</c:v>
                </c:pt>
                <c:pt idx="315">
                  <c:v>3.6574074074074E-3</c:v>
                </c:pt>
                <c:pt idx="316">
                  <c:v>3.6689814814814801E-3</c:v>
                </c:pt>
                <c:pt idx="317">
                  <c:v>3.6805555555555502E-3</c:v>
                </c:pt>
                <c:pt idx="318">
                  <c:v>3.6921296296296298E-3</c:v>
                </c:pt>
                <c:pt idx="319">
                  <c:v>3.7037037037036999E-3</c:v>
                </c:pt>
                <c:pt idx="320">
                  <c:v>3.71527777777777E-3</c:v>
                </c:pt>
                <c:pt idx="321">
                  <c:v>3.7268518518518501E-3</c:v>
                </c:pt>
                <c:pt idx="322">
                  <c:v>3.7384259259259198E-3</c:v>
                </c:pt>
                <c:pt idx="323">
                  <c:v>3.7499999999999999E-3</c:v>
                </c:pt>
                <c:pt idx="324">
                  <c:v>3.76157407407407E-3</c:v>
                </c:pt>
                <c:pt idx="325">
                  <c:v>3.7731481481481401E-3</c:v>
                </c:pt>
                <c:pt idx="326">
                  <c:v>3.7847222222222201E-3</c:v>
                </c:pt>
                <c:pt idx="327">
                  <c:v>3.7962962962962898E-3</c:v>
                </c:pt>
                <c:pt idx="328">
                  <c:v>3.8078703703703699E-3</c:v>
                </c:pt>
                <c:pt idx="329">
                  <c:v>3.81944444444444E-3</c:v>
                </c:pt>
                <c:pt idx="330">
                  <c:v>3.8310185185185101E-3</c:v>
                </c:pt>
                <c:pt idx="331">
                  <c:v>3.8425925925925902E-3</c:v>
                </c:pt>
                <c:pt idx="332">
                  <c:v>3.8541666666666598E-3</c:v>
                </c:pt>
                <c:pt idx="333">
                  <c:v>3.8657407407407399E-3</c:v>
                </c:pt>
                <c:pt idx="334">
                  <c:v>3.87731481481481E-3</c:v>
                </c:pt>
                <c:pt idx="335">
                  <c:v>3.8888888888888801E-3</c:v>
                </c:pt>
                <c:pt idx="336">
                  <c:v>3.9004629629629602E-3</c:v>
                </c:pt>
                <c:pt idx="337">
                  <c:v>3.9120370370370298E-3</c:v>
                </c:pt>
                <c:pt idx="338">
                  <c:v>3.9236111111111104E-3</c:v>
                </c:pt>
                <c:pt idx="339">
                  <c:v>3.9351851851851796E-3</c:v>
                </c:pt>
                <c:pt idx="340">
                  <c:v>3.9467592592592497E-3</c:v>
                </c:pt>
                <c:pt idx="341">
                  <c:v>3.9583333333333302E-3</c:v>
                </c:pt>
                <c:pt idx="342">
                  <c:v>3.9699074074074003E-3</c:v>
                </c:pt>
                <c:pt idx="343">
                  <c:v>3.9814814814814799E-3</c:v>
                </c:pt>
                <c:pt idx="344">
                  <c:v>3.99305555555555E-3</c:v>
                </c:pt>
                <c:pt idx="345">
                  <c:v>4.0046296296296297E-3</c:v>
                </c:pt>
                <c:pt idx="346">
                  <c:v>4.0162037037036998E-3</c:v>
                </c:pt>
                <c:pt idx="347">
                  <c:v>4.0277777777777699E-3</c:v>
                </c:pt>
                <c:pt idx="348">
                  <c:v>4.0393518518518504E-3</c:v>
                </c:pt>
                <c:pt idx="349">
                  <c:v>4.0509259259259196E-3</c:v>
                </c:pt>
                <c:pt idx="350">
                  <c:v>4.0625000000000001E-3</c:v>
                </c:pt>
                <c:pt idx="351">
                  <c:v>4.0740740740740702E-3</c:v>
                </c:pt>
                <c:pt idx="352">
                  <c:v>4.0856481481481403E-3</c:v>
                </c:pt>
                <c:pt idx="353">
                  <c:v>4.09722222222222E-3</c:v>
                </c:pt>
                <c:pt idx="354">
                  <c:v>4.1087962962962901E-3</c:v>
                </c:pt>
                <c:pt idx="355">
                  <c:v>4.1203703703703697E-3</c:v>
                </c:pt>
                <c:pt idx="356">
                  <c:v>4.1319444444444398E-3</c:v>
                </c:pt>
                <c:pt idx="357">
                  <c:v>4.1435185185185099E-3</c:v>
                </c:pt>
                <c:pt idx="358">
                  <c:v>4.1550925925925896E-3</c:v>
                </c:pt>
                <c:pt idx="359">
                  <c:v>4.1666666666666597E-3</c:v>
                </c:pt>
                <c:pt idx="360">
                  <c:v>4.1782407407407402E-3</c:v>
                </c:pt>
                <c:pt idx="361">
                  <c:v>4.1898148148148103E-3</c:v>
                </c:pt>
                <c:pt idx="362">
                  <c:v>4.2013888888888804E-3</c:v>
                </c:pt>
                <c:pt idx="363">
                  <c:v>4.21296296296296E-3</c:v>
                </c:pt>
                <c:pt idx="364">
                  <c:v>4.2245370370370301E-3</c:v>
                </c:pt>
                <c:pt idx="365">
                  <c:v>4.2361111111111098E-3</c:v>
                </c:pt>
                <c:pt idx="366">
                  <c:v>4.2476851851851799E-3</c:v>
                </c:pt>
                <c:pt idx="367">
                  <c:v>4.2592592592592604E-3</c:v>
                </c:pt>
                <c:pt idx="368">
                  <c:v>4.2708333333333296E-3</c:v>
                </c:pt>
                <c:pt idx="369">
                  <c:v>4.2824074074073997E-3</c:v>
                </c:pt>
                <c:pt idx="370">
                  <c:v>4.2939814814814802E-3</c:v>
                </c:pt>
                <c:pt idx="371">
                  <c:v>4.3055555555555503E-3</c:v>
                </c:pt>
                <c:pt idx="372">
                  <c:v>4.31712962962963E-3</c:v>
                </c:pt>
                <c:pt idx="373">
                  <c:v>4.3287037037037001E-3</c:v>
                </c:pt>
                <c:pt idx="374">
                  <c:v>4.3402777777777702E-3</c:v>
                </c:pt>
                <c:pt idx="375">
                  <c:v>4.3518518518518498E-3</c:v>
                </c:pt>
                <c:pt idx="376">
                  <c:v>4.3634259259259199E-3</c:v>
                </c:pt>
                <c:pt idx="377">
                  <c:v>4.3750000000000004E-3</c:v>
                </c:pt>
                <c:pt idx="378">
                  <c:v>4.3865740740740696E-3</c:v>
                </c:pt>
                <c:pt idx="379">
                  <c:v>4.3981481481481398E-3</c:v>
                </c:pt>
                <c:pt idx="380">
                  <c:v>4.4097222222222203E-3</c:v>
                </c:pt>
                <c:pt idx="381">
                  <c:v>4.4212962962962904E-3</c:v>
                </c:pt>
                <c:pt idx="382">
                  <c:v>4.43287037037037E-3</c:v>
                </c:pt>
                <c:pt idx="383">
                  <c:v>4.4444444444444401E-3</c:v>
                </c:pt>
                <c:pt idx="384">
                  <c:v>4.4560185185185102E-3</c:v>
                </c:pt>
                <c:pt idx="385">
                  <c:v>4.4675925925925898E-3</c:v>
                </c:pt>
                <c:pt idx="386">
                  <c:v>4.4791666666666599E-3</c:v>
                </c:pt>
                <c:pt idx="387">
                  <c:v>4.4907407407407396E-3</c:v>
                </c:pt>
                <c:pt idx="388">
                  <c:v>4.5023148148148097E-3</c:v>
                </c:pt>
                <c:pt idx="389">
                  <c:v>4.5138888888888798E-3</c:v>
                </c:pt>
                <c:pt idx="390">
                  <c:v>4.5254629629629603E-3</c:v>
                </c:pt>
                <c:pt idx="391">
                  <c:v>4.5370370370370304E-3</c:v>
                </c:pt>
                <c:pt idx="392">
                  <c:v>4.54861111111111E-3</c:v>
                </c:pt>
                <c:pt idx="393">
                  <c:v>4.5601851851851801E-3</c:v>
                </c:pt>
                <c:pt idx="394">
                  <c:v>4.5717592592592598E-3</c:v>
                </c:pt>
                <c:pt idx="395">
                  <c:v>4.5833333333333299E-3</c:v>
                </c:pt>
                <c:pt idx="396">
                  <c:v>4.5949074074074E-3</c:v>
                </c:pt>
                <c:pt idx="397">
                  <c:v>4.6064814814814796E-3</c:v>
                </c:pt>
                <c:pt idx="398">
                  <c:v>4.6180555555555497E-3</c:v>
                </c:pt>
                <c:pt idx="399">
                  <c:v>4.6296296296296198E-3</c:v>
                </c:pt>
                <c:pt idx="400">
                  <c:v>4.6412037037037003E-3</c:v>
                </c:pt>
                <c:pt idx="401">
                  <c:v>4.6527777777777696E-3</c:v>
                </c:pt>
                <c:pt idx="402">
                  <c:v>4.6643518518518501E-3</c:v>
                </c:pt>
                <c:pt idx="403">
                  <c:v>4.6759259259259202E-3</c:v>
                </c:pt>
                <c:pt idx="404">
                  <c:v>4.6874999999999998E-3</c:v>
                </c:pt>
                <c:pt idx="405">
                  <c:v>4.6990740740740699E-3</c:v>
                </c:pt>
                <c:pt idx="406">
                  <c:v>4.71064814814814E-3</c:v>
                </c:pt>
                <c:pt idx="407">
                  <c:v>4.7222222222222197E-3</c:v>
                </c:pt>
                <c:pt idx="408">
                  <c:v>4.7337962962962898E-3</c:v>
                </c:pt>
                <c:pt idx="409">
                  <c:v>4.7453703703703703E-3</c:v>
                </c:pt>
                <c:pt idx="410">
                  <c:v>4.7569444444444404E-3</c:v>
                </c:pt>
                <c:pt idx="411">
                  <c:v>4.7685185185185096E-3</c:v>
                </c:pt>
                <c:pt idx="412">
                  <c:v>4.7800925925925901E-3</c:v>
                </c:pt>
                <c:pt idx="413">
                  <c:v>4.7916666666666602E-3</c:v>
                </c:pt>
                <c:pt idx="414">
                  <c:v>4.8032407407407399E-3</c:v>
                </c:pt>
                <c:pt idx="415">
                  <c:v>4.81481481481481E-3</c:v>
                </c:pt>
                <c:pt idx="416">
                  <c:v>4.8263888888888801E-3</c:v>
                </c:pt>
                <c:pt idx="417">
                  <c:v>4.8379629629629597E-3</c:v>
                </c:pt>
                <c:pt idx="418">
                  <c:v>4.8495370370370298E-3</c:v>
                </c:pt>
                <c:pt idx="419">
                  <c:v>4.8611111111111103E-3</c:v>
                </c:pt>
                <c:pt idx="420">
                  <c:v>4.8726851851851804E-3</c:v>
                </c:pt>
                <c:pt idx="421">
                  <c:v>4.8842592592592497E-3</c:v>
                </c:pt>
                <c:pt idx="422">
                  <c:v>4.8958333333333302E-3</c:v>
                </c:pt>
                <c:pt idx="423">
                  <c:v>4.9074074074074003E-3</c:v>
                </c:pt>
                <c:pt idx="424">
                  <c:v>4.9189814814814799E-3</c:v>
                </c:pt>
                <c:pt idx="425">
                  <c:v>4.93055555555555E-3</c:v>
                </c:pt>
                <c:pt idx="426">
                  <c:v>4.9421296296296297E-3</c:v>
                </c:pt>
                <c:pt idx="427">
                  <c:v>4.9537037037036998E-3</c:v>
                </c:pt>
                <c:pt idx="428">
                  <c:v>4.9652777777777699E-3</c:v>
                </c:pt>
                <c:pt idx="429">
                  <c:v>4.9768518518518504E-3</c:v>
                </c:pt>
                <c:pt idx="430">
                  <c:v>4.9884259259259196E-3</c:v>
                </c:pt>
                <c:pt idx="431">
                  <c:v>5.0000000000000001E-3</c:v>
                </c:pt>
                <c:pt idx="432">
                  <c:v>5.0115740740740702E-3</c:v>
                </c:pt>
                <c:pt idx="433">
                  <c:v>5.0231481481481403E-3</c:v>
                </c:pt>
                <c:pt idx="434">
                  <c:v>5.0347222222222199E-3</c:v>
                </c:pt>
                <c:pt idx="435">
                  <c:v>5.04629629629629E-3</c:v>
                </c:pt>
                <c:pt idx="436">
                  <c:v>5.0578703703703697E-3</c:v>
                </c:pt>
                <c:pt idx="437">
                  <c:v>5.0694444444444398E-3</c:v>
                </c:pt>
                <c:pt idx="438">
                  <c:v>5.0810185185185099E-3</c:v>
                </c:pt>
                <c:pt idx="439">
                  <c:v>5.0925925925925904E-3</c:v>
                </c:pt>
                <c:pt idx="440">
                  <c:v>5.1041666666666596E-3</c:v>
                </c:pt>
                <c:pt idx="441">
                  <c:v>5.1157407407407401E-3</c:v>
                </c:pt>
                <c:pt idx="442">
                  <c:v>5.1273148148148102E-3</c:v>
                </c:pt>
                <c:pt idx="443">
                  <c:v>5.1388888888888803E-3</c:v>
                </c:pt>
                <c:pt idx="444">
                  <c:v>5.15046296296296E-3</c:v>
                </c:pt>
                <c:pt idx="445">
                  <c:v>5.1620370370370301E-3</c:v>
                </c:pt>
                <c:pt idx="446">
                  <c:v>5.1736111111111097E-3</c:v>
                </c:pt>
                <c:pt idx="447">
                  <c:v>5.1851851851851798E-3</c:v>
                </c:pt>
                <c:pt idx="448">
                  <c:v>5.1967592592592603E-3</c:v>
                </c:pt>
                <c:pt idx="449">
                  <c:v>5.2083333333333296E-3</c:v>
                </c:pt>
                <c:pt idx="450">
                  <c:v>5.2199074074073997E-3</c:v>
                </c:pt>
                <c:pt idx="451">
                  <c:v>5.2314814814814802E-3</c:v>
                </c:pt>
                <c:pt idx="452">
                  <c:v>5.2430555555555503E-3</c:v>
                </c:pt>
                <c:pt idx="453">
                  <c:v>5.2546296296296299E-3</c:v>
                </c:pt>
                <c:pt idx="454">
                  <c:v>5.2662037037037E-3</c:v>
                </c:pt>
                <c:pt idx="455">
                  <c:v>5.2777777777777701E-3</c:v>
                </c:pt>
                <c:pt idx="456">
                  <c:v>5.2893518518518498E-3</c:v>
                </c:pt>
                <c:pt idx="457">
                  <c:v>5.3009259259259199E-3</c:v>
                </c:pt>
                <c:pt idx="458">
                  <c:v>5.3125000000000004E-3</c:v>
                </c:pt>
                <c:pt idx="459">
                  <c:v>5.3240740740740696E-3</c:v>
                </c:pt>
                <c:pt idx="460">
                  <c:v>5.3356481481481397E-3</c:v>
                </c:pt>
                <c:pt idx="461">
                  <c:v>5.3472222222222202E-3</c:v>
                </c:pt>
                <c:pt idx="462">
                  <c:v>5.3587962962962903E-3</c:v>
                </c:pt>
                <c:pt idx="463">
                  <c:v>5.37037037037037E-3</c:v>
                </c:pt>
                <c:pt idx="464">
                  <c:v>5.3819444444444401E-3</c:v>
                </c:pt>
                <c:pt idx="465">
                  <c:v>5.3935185185185102E-3</c:v>
                </c:pt>
                <c:pt idx="466">
                  <c:v>5.4050925925925898E-3</c:v>
                </c:pt>
                <c:pt idx="467">
                  <c:v>5.4166666666666599E-3</c:v>
                </c:pt>
                <c:pt idx="468">
                  <c:v>5.4282407407407404E-3</c:v>
                </c:pt>
                <c:pt idx="469">
                  <c:v>5.4398148148148097E-3</c:v>
                </c:pt>
                <c:pt idx="470">
                  <c:v>5.4513888888888798E-3</c:v>
                </c:pt>
                <c:pt idx="471">
                  <c:v>5.4629629629629603E-3</c:v>
                </c:pt>
                <c:pt idx="472">
                  <c:v>5.4745370370370304E-3</c:v>
                </c:pt>
                <c:pt idx="473">
                  <c:v>5.48611111111111E-3</c:v>
                </c:pt>
                <c:pt idx="474">
                  <c:v>5.4976851851851801E-3</c:v>
                </c:pt>
                <c:pt idx="475">
                  <c:v>5.5092592592592598E-3</c:v>
                </c:pt>
                <c:pt idx="476">
                  <c:v>5.5208333333333299E-3</c:v>
                </c:pt>
                <c:pt idx="477">
                  <c:v>5.5324074074074E-3</c:v>
                </c:pt>
                <c:pt idx="478">
                  <c:v>5.5439814814814796E-3</c:v>
                </c:pt>
                <c:pt idx="479">
                  <c:v>5.5555555555555497E-3</c:v>
                </c:pt>
                <c:pt idx="480">
                  <c:v>5.5671296296296198E-3</c:v>
                </c:pt>
                <c:pt idx="481">
                  <c:v>5.5787037037037003E-3</c:v>
                </c:pt>
                <c:pt idx="482">
                  <c:v>5.5902777777777704E-3</c:v>
                </c:pt>
                <c:pt idx="483">
                  <c:v>5.60185185185185E-3</c:v>
                </c:pt>
                <c:pt idx="484">
                  <c:v>5.6134259259259201E-3</c:v>
                </c:pt>
                <c:pt idx="485">
                  <c:v>5.6249999999999998E-3</c:v>
                </c:pt>
                <c:pt idx="486">
                  <c:v>5.6365740740740699E-3</c:v>
                </c:pt>
                <c:pt idx="487">
                  <c:v>5.64814814814814E-3</c:v>
                </c:pt>
                <c:pt idx="488">
                  <c:v>5.6597222222222196E-3</c:v>
                </c:pt>
                <c:pt idx="489">
                  <c:v>5.6712962962962897E-3</c:v>
                </c:pt>
                <c:pt idx="490">
                  <c:v>5.6828703703703702E-3</c:v>
                </c:pt>
                <c:pt idx="491">
                  <c:v>5.6944444444444403E-3</c:v>
                </c:pt>
                <c:pt idx="492">
                  <c:v>5.7060185185185096E-3</c:v>
                </c:pt>
                <c:pt idx="493">
                  <c:v>5.7175925925925901E-3</c:v>
                </c:pt>
                <c:pt idx="494">
                  <c:v>5.7291666666666602E-3</c:v>
                </c:pt>
                <c:pt idx="495">
                  <c:v>5.7407407407407398E-3</c:v>
                </c:pt>
                <c:pt idx="496">
                  <c:v>5.7523148148148099E-3</c:v>
                </c:pt>
                <c:pt idx="497">
                  <c:v>5.76388888888888E-3</c:v>
                </c:pt>
                <c:pt idx="498">
                  <c:v>5.7754629629629597E-3</c:v>
                </c:pt>
                <c:pt idx="499">
                  <c:v>5.7870370370370298E-3</c:v>
                </c:pt>
                <c:pt idx="500">
                  <c:v>5.7986111111111103E-3</c:v>
                </c:pt>
                <c:pt idx="501">
                  <c:v>5.8101851851851804E-3</c:v>
                </c:pt>
                <c:pt idx="502">
                  <c:v>5.8217592592592496E-3</c:v>
                </c:pt>
                <c:pt idx="503">
                  <c:v>5.8333333333333301E-3</c:v>
                </c:pt>
                <c:pt idx="504">
                  <c:v>5.8449074074074002E-3</c:v>
                </c:pt>
                <c:pt idx="505">
                  <c:v>5.8564814814814799E-3</c:v>
                </c:pt>
                <c:pt idx="506">
                  <c:v>5.86805555555555E-3</c:v>
                </c:pt>
                <c:pt idx="507">
                  <c:v>5.8796296296296296E-3</c:v>
                </c:pt>
                <c:pt idx="508">
                  <c:v>5.8912037037036997E-3</c:v>
                </c:pt>
                <c:pt idx="509">
                  <c:v>5.9027777777777698E-3</c:v>
                </c:pt>
                <c:pt idx="510">
                  <c:v>5.9143518518518503E-3</c:v>
                </c:pt>
                <c:pt idx="511">
                  <c:v>5.9259259259259204E-3</c:v>
                </c:pt>
                <c:pt idx="512">
                  <c:v>5.9375000000000001E-3</c:v>
                </c:pt>
                <c:pt idx="513">
                  <c:v>5.9490740740740702E-3</c:v>
                </c:pt>
                <c:pt idx="514">
                  <c:v>5.9606481481481403E-3</c:v>
                </c:pt>
                <c:pt idx="515">
                  <c:v>5.9722222222222199E-3</c:v>
                </c:pt>
                <c:pt idx="516">
                  <c:v>5.98379629629629E-3</c:v>
                </c:pt>
                <c:pt idx="517">
                  <c:v>5.9953703703703697E-3</c:v>
                </c:pt>
                <c:pt idx="518">
                  <c:v>6.0069444444444398E-3</c:v>
                </c:pt>
                <c:pt idx="519">
                  <c:v>6.0185185185185099E-3</c:v>
                </c:pt>
                <c:pt idx="520">
                  <c:v>6.0300925925925904E-3</c:v>
                </c:pt>
                <c:pt idx="521">
                  <c:v>6.0416666666666596E-3</c:v>
                </c:pt>
                <c:pt idx="522">
                  <c:v>6.0532407407407401E-3</c:v>
                </c:pt>
                <c:pt idx="523">
                  <c:v>6.0648148148148102E-3</c:v>
                </c:pt>
                <c:pt idx="524">
                  <c:v>6.0763888888888803E-3</c:v>
                </c:pt>
                <c:pt idx="525">
                  <c:v>6.08796296296296E-3</c:v>
                </c:pt>
                <c:pt idx="526">
                  <c:v>6.0995370370370301E-3</c:v>
                </c:pt>
                <c:pt idx="527">
                  <c:v>6.1111111111111097E-3</c:v>
                </c:pt>
                <c:pt idx="528">
                  <c:v>6.1226851851851798E-3</c:v>
                </c:pt>
                <c:pt idx="529">
                  <c:v>6.1342592592592603E-3</c:v>
                </c:pt>
                <c:pt idx="530">
                  <c:v>6.1458333333333304E-3</c:v>
                </c:pt>
                <c:pt idx="531">
                  <c:v>6.1574074074073996E-3</c:v>
                </c:pt>
                <c:pt idx="532">
                  <c:v>6.1689814814814802E-3</c:v>
                </c:pt>
                <c:pt idx="533">
                  <c:v>6.1805555555555503E-3</c:v>
                </c:pt>
                <c:pt idx="534">
                  <c:v>6.1921296296296299E-3</c:v>
                </c:pt>
                <c:pt idx="535">
                  <c:v>6.2037037037037E-3</c:v>
                </c:pt>
                <c:pt idx="536">
                  <c:v>6.2152777777777701E-3</c:v>
                </c:pt>
                <c:pt idx="537">
                  <c:v>6.2268518518518497E-3</c:v>
                </c:pt>
                <c:pt idx="538">
                  <c:v>6.2384259259259198E-3</c:v>
                </c:pt>
                <c:pt idx="539">
                  <c:v>6.2500000000000003E-3</c:v>
                </c:pt>
                <c:pt idx="540">
                  <c:v>6.2615740740740696E-3</c:v>
                </c:pt>
                <c:pt idx="541">
                  <c:v>6.2731481481481397E-3</c:v>
                </c:pt>
                <c:pt idx="542">
                  <c:v>6.2847222222222202E-3</c:v>
                </c:pt>
                <c:pt idx="543">
                  <c:v>6.2962962962962903E-3</c:v>
                </c:pt>
                <c:pt idx="544">
                  <c:v>6.3078703703703699E-3</c:v>
                </c:pt>
                <c:pt idx="545">
                  <c:v>6.31944444444444E-3</c:v>
                </c:pt>
                <c:pt idx="546">
                  <c:v>6.3310185185185101E-3</c:v>
                </c:pt>
                <c:pt idx="547">
                  <c:v>6.3425925925925898E-3</c:v>
                </c:pt>
                <c:pt idx="548">
                  <c:v>6.3541666666666599E-3</c:v>
                </c:pt>
                <c:pt idx="549">
                  <c:v>6.3657407407407404E-3</c:v>
                </c:pt>
                <c:pt idx="550">
                  <c:v>6.3773148148148096E-3</c:v>
                </c:pt>
                <c:pt idx="551">
                  <c:v>6.3888888888888797E-3</c:v>
                </c:pt>
                <c:pt idx="552">
                  <c:v>6.4004629629629602E-3</c:v>
                </c:pt>
                <c:pt idx="553">
                  <c:v>6.4120370370370303E-3</c:v>
                </c:pt>
                <c:pt idx="554">
                  <c:v>6.42361111111111E-3</c:v>
                </c:pt>
                <c:pt idx="555">
                  <c:v>6.4351851851851801E-3</c:v>
                </c:pt>
                <c:pt idx="556">
                  <c:v>6.4467592592592597E-3</c:v>
                </c:pt>
                <c:pt idx="557">
                  <c:v>6.4583333333333298E-3</c:v>
                </c:pt>
                <c:pt idx="558">
                  <c:v>6.4699074074073999E-3</c:v>
                </c:pt>
                <c:pt idx="559">
                  <c:v>6.4814814814814804E-3</c:v>
                </c:pt>
                <c:pt idx="560">
                  <c:v>6.4930555555555497E-3</c:v>
                </c:pt>
                <c:pt idx="561">
                  <c:v>6.5046296296296198E-3</c:v>
                </c:pt>
                <c:pt idx="562">
                  <c:v>6.5162037037037003E-3</c:v>
                </c:pt>
                <c:pt idx="563">
                  <c:v>6.5277777777777704E-3</c:v>
                </c:pt>
                <c:pt idx="564">
                  <c:v>6.53935185185185E-3</c:v>
                </c:pt>
                <c:pt idx="565">
                  <c:v>6.5509259259259201E-3</c:v>
                </c:pt>
                <c:pt idx="566">
                  <c:v>6.5624999999999998E-3</c:v>
                </c:pt>
                <c:pt idx="567">
                  <c:v>6.5740740740740699E-3</c:v>
                </c:pt>
                <c:pt idx="568">
                  <c:v>6.58564814814814E-3</c:v>
                </c:pt>
                <c:pt idx="569">
                  <c:v>6.5972222222222196E-3</c:v>
                </c:pt>
                <c:pt idx="570">
                  <c:v>6.6087962962962897E-3</c:v>
                </c:pt>
                <c:pt idx="571">
                  <c:v>6.6203703703703702E-3</c:v>
                </c:pt>
                <c:pt idx="572">
                  <c:v>6.6319444444444403E-3</c:v>
                </c:pt>
                <c:pt idx="573">
                  <c:v>6.6435185185185104E-3</c:v>
                </c:pt>
                <c:pt idx="574">
                  <c:v>6.6550925925925901E-3</c:v>
                </c:pt>
                <c:pt idx="575">
                  <c:v>6.6666666666666602E-3</c:v>
                </c:pt>
                <c:pt idx="576">
                  <c:v>6.6782407407407398E-3</c:v>
                </c:pt>
                <c:pt idx="577">
                  <c:v>6.6898148148148099E-3</c:v>
                </c:pt>
                <c:pt idx="578">
                  <c:v>6.70138888888888E-3</c:v>
                </c:pt>
                <c:pt idx="579">
                  <c:v>6.7129629629629596E-3</c:v>
                </c:pt>
                <c:pt idx="580">
                  <c:v>6.7245370370370297E-3</c:v>
                </c:pt>
                <c:pt idx="581">
                  <c:v>6.7361111111111103E-3</c:v>
                </c:pt>
                <c:pt idx="582">
                  <c:v>6.7476851851851804E-3</c:v>
                </c:pt>
                <c:pt idx="583">
                  <c:v>6.7592592592592496E-3</c:v>
                </c:pt>
                <c:pt idx="584">
                  <c:v>6.7708333333333301E-3</c:v>
                </c:pt>
                <c:pt idx="585">
                  <c:v>6.7824074074074002E-3</c:v>
                </c:pt>
                <c:pt idx="586">
                  <c:v>6.7939814814814798E-3</c:v>
                </c:pt>
                <c:pt idx="587">
                  <c:v>6.8055555555555499E-3</c:v>
                </c:pt>
                <c:pt idx="588">
                  <c:v>6.8171296296296296E-3</c:v>
                </c:pt>
                <c:pt idx="589">
                  <c:v>6.8287037037036997E-3</c:v>
                </c:pt>
                <c:pt idx="590">
                  <c:v>6.8402777777777698E-3</c:v>
                </c:pt>
                <c:pt idx="591">
                  <c:v>6.8518518518518503E-3</c:v>
                </c:pt>
                <c:pt idx="592">
                  <c:v>6.8634259259259204E-3</c:v>
                </c:pt>
                <c:pt idx="593">
                  <c:v>6.875E-3</c:v>
                </c:pt>
                <c:pt idx="594">
                  <c:v>6.8865740740740701E-3</c:v>
                </c:pt>
                <c:pt idx="595">
                  <c:v>6.8981481481481402E-3</c:v>
                </c:pt>
                <c:pt idx="596">
                  <c:v>6.9097222222222199E-3</c:v>
                </c:pt>
                <c:pt idx="597">
                  <c:v>6.92129629629629E-3</c:v>
                </c:pt>
                <c:pt idx="598">
                  <c:v>6.9328703703703696E-3</c:v>
                </c:pt>
                <c:pt idx="599">
                  <c:v>6.9444444444444397E-3</c:v>
                </c:pt>
                <c:pt idx="600">
                  <c:v>6.9560185185185098E-3</c:v>
                </c:pt>
                <c:pt idx="601">
                  <c:v>6.9675925925925903E-3</c:v>
                </c:pt>
                <c:pt idx="602">
                  <c:v>6.9791666666666604E-3</c:v>
                </c:pt>
                <c:pt idx="603">
                  <c:v>6.9907407407407401E-3</c:v>
                </c:pt>
                <c:pt idx="604">
                  <c:v>7.0023148148148102E-3</c:v>
                </c:pt>
                <c:pt idx="605">
                  <c:v>7.0138888888888803E-3</c:v>
                </c:pt>
                <c:pt idx="606">
                  <c:v>7.0254629629629599E-3</c:v>
                </c:pt>
                <c:pt idx="607">
                  <c:v>7.03703703703703E-3</c:v>
                </c:pt>
                <c:pt idx="608">
                  <c:v>7.0486111111111097E-3</c:v>
                </c:pt>
                <c:pt idx="609">
                  <c:v>7.0601851851851798E-3</c:v>
                </c:pt>
                <c:pt idx="610">
                  <c:v>7.0717592592592499E-3</c:v>
                </c:pt>
                <c:pt idx="611">
                  <c:v>7.0833333333333304E-3</c:v>
                </c:pt>
                <c:pt idx="612">
                  <c:v>7.0949074074073996E-3</c:v>
                </c:pt>
                <c:pt idx="613">
                  <c:v>7.1064814814814801E-3</c:v>
                </c:pt>
                <c:pt idx="614">
                  <c:v>7.1180555555555502E-3</c:v>
                </c:pt>
                <c:pt idx="615">
                  <c:v>7.1296296296296299E-3</c:v>
                </c:pt>
                <c:pt idx="616">
                  <c:v>7.1412037037037E-3</c:v>
                </c:pt>
                <c:pt idx="617">
                  <c:v>7.1527777777777701E-3</c:v>
                </c:pt>
                <c:pt idx="618">
                  <c:v>7.1643518518518497E-3</c:v>
                </c:pt>
                <c:pt idx="619">
                  <c:v>7.1759259259259198E-3</c:v>
                </c:pt>
                <c:pt idx="620">
                  <c:v>7.1875000000000003E-3</c:v>
                </c:pt>
                <c:pt idx="621">
                  <c:v>7.1990740740740704E-3</c:v>
                </c:pt>
                <c:pt idx="622">
                  <c:v>7.2106481481481396E-3</c:v>
                </c:pt>
                <c:pt idx="623">
                  <c:v>7.2222222222222202E-3</c:v>
                </c:pt>
                <c:pt idx="624">
                  <c:v>7.2337962962962903E-3</c:v>
                </c:pt>
                <c:pt idx="625">
                  <c:v>7.2453703703703699E-3</c:v>
                </c:pt>
                <c:pt idx="626">
                  <c:v>7.25694444444444E-3</c:v>
                </c:pt>
                <c:pt idx="627">
                  <c:v>7.2685185185185101E-3</c:v>
                </c:pt>
                <c:pt idx="628">
                  <c:v>7.2800925925925897E-3</c:v>
                </c:pt>
                <c:pt idx="629">
                  <c:v>7.2916666666666598E-3</c:v>
                </c:pt>
                <c:pt idx="630">
                  <c:v>7.3032407407407404E-3</c:v>
                </c:pt>
                <c:pt idx="631">
                  <c:v>7.3148148148148096E-3</c:v>
                </c:pt>
                <c:pt idx="632">
                  <c:v>7.3263888888888797E-3</c:v>
                </c:pt>
                <c:pt idx="633">
                  <c:v>7.3379629629629602E-3</c:v>
                </c:pt>
                <c:pt idx="634">
                  <c:v>7.3495370370370303E-3</c:v>
                </c:pt>
                <c:pt idx="635">
                  <c:v>7.3611111111111099E-3</c:v>
                </c:pt>
                <c:pt idx="636">
                  <c:v>7.37268518518518E-3</c:v>
                </c:pt>
                <c:pt idx="637">
                  <c:v>7.3842592592592597E-3</c:v>
                </c:pt>
                <c:pt idx="638">
                  <c:v>7.3958333333333298E-3</c:v>
                </c:pt>
                <c:pt idx="639">
                  <c:v>7.4074074074073999E-3</c:v>
                </c:pt>
                <c:pt idx="640">
                  <c:v>7.4189814814814804E-3</c:v>
                </c:pt>
                <c:pt idx="641">
                  <c:v>7.4305555555555496E-3</c:v>
                </c:pt>
                <c:pt idx="642">
                  <c:v>7.4421296296296197E-3</c:v>
                </c:pt>
                <c:pt idx="643">
                  <c:v>7.4537037037037002E-3</c:v>
                </c:pt>
                <c:pt idx="644">
                  <c:v>7.4652777777777703E-3</c:v>
                </c:pt>
                <c:pt idx="645">
                  <c:v>7.47685185185185E-3</c:v>
                </c:pt>
                <c:pt idx="646">
                  <c:v>7.4884259259259201E-3</c:v>
                </c:pt>
                <c:pt idx="647">
                  <c:v>7.4999999999999997E-3</c:v>
                </c:pt>
                <c:pt idx="648">
                  <c:v>7.5115740740740698E-3</c:v>
                </c:pt>
                <c:pt idx="649">
                  <c:v>7.5231481481481399E-3</c:v>
                </c:pt>
                <c:pt idx="650">
                  <c:v>7.5347222222222204E-3</c:v>
                </c:pt>
                <c:pt idx="651">
                  <c:v>7.5462962962962897E-3</c:v>
                </c:pt>
                <c:pt idx="652">
                  <c:v>7.5578703703703702E-3</c:v>
                </c:pt>
                <c:pt idx="653">
                  <c:v>7.5694444444444403E-3</c:v>
                </c:pt>
                <c:pt idx="654">
                  <c:v>7.5810185185185104E-3</c:v>
                </c:pt>
                <c:pt idx="655">
                  <c:v>7.59259259259259E-3</c:v>
                </c:pt>
                <c:pt idx="656">
                  <c:v>7.6041666666666601E-3</c:v>
                </c:pt>
                <c:pt idx="657">
                  <c:v>7.6157407407407398E-3</c:v>
                </c:pt>
                <c:pt idx="658">
                  <c:v>7.6273148148148099E-3</c:v>
                </c:pt>
                <c:pt idx="659">
                  <c:v>7.63888888888888E-3</c:v>
                </c:pt>
                <c:pt idx="660">
                  <c:v>7.6504629629629596E-3</c:v>
                </c:pt>
                <c:pt idx="661">
                  <c:v>7.6620370370370297E-3</c:v>
                </c:pt>
                <c:pt idx="662">
                  <c:v>7.6736111111111102E-3</c:v>
                </c:pt>
                <c:pt idx="663">
                  <c:v>7.6851851851851803E-3</c:v>
                </c:pt>
                <c:pt idx="664">
                  <c:v>7.6967592592592504E-3</c:v>
                </c:pt>
                <c:pt idx="665">
                  <c:v>7.7083333333333301E-3</c:v>
                </c:pt>
                <c:pt idx="666">
                  <c:v>7.7199074074074002E-3</c:v>
                </c:pt>
                <c:pt idx="667">
                  <c:v>7.7314814814814798E-3</c:v>
                </c:pt>
                <c:pt idx="668">
                  <c:v>7.7430555555555499E-3</c:v>
                </c:pt>
                <c:pt idx="669">
                  <c:v>7.7546296296296304E-3</c:v>
                </c:pt>
                <c:pt idx="670">
                  <c:v>7.7662037037036996E-3</c:v>
                </c:pt>
                <c:pt idx="671">
                  <c:v>7.7777777777777697E-3</c:v>
                </c:pt>
                <c:pt idx="672">
                  <c:v>7.7893518518518503E-3</c:v>
                </c:pt>
                <c:pt idx="673">
                  <c:v>7.8009259259259204E-3</c:v>
                </c:pt>
                <c:pt idx="674">
                  <c:v>7.8125E-3</c:v>
                </c:pt>
                <c:pt idx="675">
                  <c:v>7.8240740740740701E-3</c:v>
                </c:pt>
                <c:pt idx="676">
                  <c:v>7.8356481481481402E-3</c:v>
                </c:pt>
                <c:pt idx="677">
                  <c:v>7.8472222222222207E-3</c:v>
                </c:pt>
                <c:pt idx="678">
                  <c:v>7.8587962962962908E-3</c:v>
                </c:pt>
                <c:pt idx="679">
                  <c:v>7.8703703703703696E-3</c:v>
                </c:pt>
                <c:pt idx="680">
                  <c:v>7.8819444444444397E-3</c:v>
                </c:pt>
                <c:pt idx="681">
                  <c:v>7.8935185185185098E-3</c:v>
                </c:pt>
                <c:pt idx="682">
                  <c:v>7.9050925925925903E-3</c:v>
                </c:pt>
                <c:pt idx="683">
                  <c:v>7.9166666666666604E-3</c:v>
                </c:pt>
                <c:pt idx="684">
                  <c:v>7.9282407407407392E-3</c:v>
                </c:pt>
                <c:pt idx="685">
                  <c:v>7.9398148148148093E-3</c:v>
                </c:pt>
                <c:pt idx="686">
                  <c:v>7.9513888888888794E-3</c:v>
                </c:pt>
                <c:pt idx="687">
                  <c:v>7.9629629629629599E-3</c:v>
                </c:pt>
                <c:pt idx="688">
                  <c:v>7.97453703703703E-3</c:v>
                </c:pt>
                <c:pt idx="689">
                  <c:v>7.9861111111111105E-3</c:v>
                </c:pt>
                <c:pt idx="690">
                  <c:v>7.9976851851851806E-3</c:v>
                </c:pt>
                <c:pt idx="691">
                  <c:v>8.0092592592592507E-3</c:v>
                </c:pt>
                <c:pt idx="692">
                  <c:v>8.0208333333333295E-3</c:v>
                </c:pt>
                <c:pt idx="693">
                  <c:v>8.0324074074073996E-3</c:v>
                </c:pt>
                <c:pt idx="694">
                  <c:v>8.0439814814814801E-3</c:v>
                </c:pt>
                <c:pt idx="695">
                  <c:v>8.0555555555555502E-3</c:v>
                </c:pt>
                <c:pt idx="696">
                  <c:v>8.0671296296296307E-3</c:v>
                </c:pt>
                <c:pt idx="697">
                  <c:v>8.0787037037037008E-3</c:v>
                </c:pt>
                <c:pt idx="698">
                  <c:v>8.0902777777777692E-3</c:v>
                </c:pt>
                <c:pt idx="699">
                  <c:v>8.1018518518518497E-3</c:v>
                </c:pt>
                <c:pt idx="700">
                  <c:v>8.1134259259259198E-3</c:v>
                </c:pt>
                <c:pt idx="701">
                  <c:v>8.1249999999999899E-3</c:v>
                </c:pt>
                <c:pt idx="702">
                  <c:v>8.1365740740740704E-3</c:v>
                </c:pt>
                <c:pt idx="703">
                  <c:v>8.1481481481481405E-3</c:v>
                </c:pt>
                <c:pt idx="704">
                  <c:v>8.1597222222222193E-3</c:v>
                </c:pt>
                <c:pt idx="705">
                  <c:v>8.1712962962962894E-3</c:v>
                </c:pt>
                <c:pt idx="706">
                  <c:v>8.1828703703703699E-3</c:v>
                </c:pt>
                <c:pt idx="707">
                  <c:v>8.19444444444444E-3</c:v>
                </c:pt>
                <c:pt idx="708">
                  <c:v>8.2060185185185101E-3</c:v>
                </c:pt>
                <c:pt idx="709">
                  <c:v>8.2175925925925906E-3</c:v>
                </c:pt>
                <c:pt idx="710">
                  <c:v>8.2291666666666607E-3</c:v>
                </c:pt>
                <c:pt idx="711">
                  <c:v>8.2407407407407395E-3</c:v>
                </c:pt>
                <c:pt idx="712">
                  <c:v>8.2523148148148096E-3</c:v>
                </c:pt>
                <c:pt idx="713">
                  <c:v>8.2638888888888797E-3</c:v>
                </c:pt>
                <c:pt idx="714">
                  <c:v>8.2754629629629602E-3</c:v>
                </c:pt>
                <c:pt idx="715">
                  <c:v>8.2870370370370303E-3</c:v>
                </c:pt>
                <c:pt idx="716">
                  <c:v>8.2986111111111108E-3</c:v>
                </c:pt>
                <c:pt idx="717">
                  <c:v>8.3101851851851791E-3</c:v>
                </c:pt>
                <c:pt idx="718">
                  <c:v>8.3217592592592492E-3</c:v>
                </c:pt>
                <c:pt idx="719">
                  <c:v>8.3333333333333297E-3</c:v>
                </c:pt>
                <c:pt idx="720">
                  <c:v>8.3449074074073998E-3</c:v>
                </c:pt>
                <c:pt idx="721">
                  <c:v>8.3564814814814804E-3</c:v>
                </c:pt>
                <c:pt idx="722">
                  <c:v>8.3680555555555505E-3</c:v>
                </c:pt>
                <c:pt idx="723">
                  <c:v>8.3796296296296292E-3</c:v>
                </c:pt>
                <c:pt idx="724">
                  <c:v>8.3912037037036993E-3</c:v>
                </c:pt>
                <c:pt idx="725">
                  <c:v>8.4027777777777694E-3</c:v>
                </c:pt>
                <c:pt idx="726">
                  <c:v>8.4143518518518499E-3</c:v>
                </c:pt>
                <c:pt idx="727">
                  <c:v>8.42592592592592E-3</c:v>
                </c:pt>
                <c:pt idx="728">
                  <c:v>8.4375000000000006E-3</c:v>
                </c:pt>
                <c:pt idx="729">
                  <c:v>8.4490740740740707E-3</c:v>
                </c:pt>
                <c:pt idx="730">
                  <c:v>8.4606481481481408E-3</c:v>
                </c:pt>
                <c:pt idx="731">
                  <c:v>8.4722222222222195E-3</c:v>
                </c:pt>
                <c:pt idx="732">
                  <c:v>8.4837962962962896E-3</c:v>
                </c:pt>
                <c:pt idx="733">
                  <c:v>8.4953703703703701E-3</c:v>
                </c:pt>
                <c:pt idx="734">
                  <c:v>8.5069444444444402E-3</c:v>
                </c:pt>
                <c:pt idx="735">
                  <c:v>8.5185185185185103E-3</c:v>
                </c:pt>
                <c:pt idx="736">
                  <c:v>8.5300925925925909E-3</c:v>
                </c:pt>
                <c:pt idx="737">
                  <c:v>8.5416666666666592E-3</c:v>
                </c:pt>
                <c:pt idx="738">
                  <c:v>8.5532407407407397E-3</c:v>
                </c:pt>
                <c:pt idx="739">
                  <c:v>8.5648148148148098E-3</c:v>
                </c:pt>
                <c:pt idx="740">
                  <c:v>8.5763888888888903E-3</c:v>
                </c:pt>
                <c:pt idx="741">
                  <c:v>8.5879629629629604E-3</c:v>
                </c:pt>
                <c:pt idx="742">
                  <c:v>8.5995370370370305E-3</c:v>
                </c:pt>
                <c:pt idx="743">
                  <c:v>8.6111111111111093E-3</c:v>
                </c:pt>
                <c:pt idx="744">
                  <c:v>8.6226851851851794E-3</c:v>
                </c:pt>
                <c:pt idx="745">
                  <c:v>8.6342592592592495E-3</c:v>
                </c:pt>
                <c:pt idx="746">
                  <c:v>8.64583333333333E-3</c:v>
                </c:pt>
                <c:pt idx="747">
                  <c:v>8.6574074074074001E-3</c:v>
                </c:pt>
                <c:pt idx="748">
                  <c:v>8.6689814814814806E-3</c:v>
                </c:pt>
                <c:pt idx="749">
                  <c:v>8.6805555555555507E-3</c:v>
                </c:pt>
                <c:pt idx="750">
                  <c:v>8.6921296296296295E-3</c:v>
                </c:pt>
                <c:pt idx="751">
                  <c:v>8.7037037037036996E-3</c:v>
                </c:pt>
                <c:pt idx="752">
                  <c:v>8.7152777777777697E-3</c:v>
                </c:pt>
                <c:pt idx="753">
                  <c:v>8.7268518518518502E-3</c:v>
                </c:pt>
                <c:pt idx="754">
                  <c:v>8.7384259259259203E-3</c:v>
                </c:pt>
                <c:pt idx="755">
                  <c:v>8.7500000000000008E-3</c:v>
                </c:pt>
                <c:pt idx="756">
                  <c:v>8.7615740740740692E-3</c:v>
                </c:pt>
                <c:pt idx="757">
                  <c:v>8.7731481481481393E-3</c:v>
                </c:pt>
                <c:pt idx="758">
                  <c:v>8.7847222222222198E-3</c:v>
                </c:pt>
                <c:pt idx="759">
                  <c:v>8.7962962962962899E-3</c:v>
                </c:pt>
                <c:pt idx="760">
                  <c:v>8.8078703703703704E-3</c:v>
                </c:pt>
                <c:pt idx="761">
                  <c:v>8.8194444444444405E-3</c:v>
                </c:pt>
                <c:pt idx="762">
                  <c:v>8.8310185185185106E-3</c:v>
                </c:pt>
                <c:pt idx="763">
                  <c:v>8.8425925925925894E-3</c:v>
                </c:pt>
                <c:pt idx="764">
                  <c:v>8.8541666666666595E-3</c:v>
                </c:pt>
                <c:pt idx="765">
                  <c:v>8.86574074074074E-3</c:v>
                </c:pt>
                <c:pt idx="766">
                  <c:v>8.8773148148148101E-3</c:v>
                </c:pt>
                <c:pt idx="767">
                  <c:v>8.8888888888888802E-3</c:v>
                </c:pt>
                <c:pt idx="768">
                  <c:v>8.9004629629629607E-3</c:v>
                </c:pt>
                <c:pt idx="769">
                  <c:v>8.9120370370370308E-3</c:v>
                </c:pt>
                <c:pt idx="770">
                  <c:v>8.9236111111111096E-3</c:v>
                </c:pt>
                <c:pt idx="771">
                  <c:v>8.9351851851851797E-3</c:v>
                </c:pt>
                <c:pt idx="772">
                  <c:v>8.9467592592592498E-3</c:v>
                </c:pt>
                <c:pt idx="773">
                  <c:v>8.9583333333333303E-3</c:v>
                </c:pt>
                <c:pt idx="774">
                  <c:v>8.9699074074074004E-3</c:v>
                </c:pt>
                <c:pt idx="775">
                  <c:v>8.9814814814814792E-3</c:v>
                </c:pt>
                <c:pt idx="776">
                  <c:v>8.9930555555555493E-3</c:v>
                </c:pt>
                <c:pt idx="777">
                  <c:v>9.0046296296296194E-3</c:v>
                </c:pt>
                <c:pt idx="778">
                  <c:v>9.0162037037036999E-3</c:v>
                </c:pt>
                <c:pt idx="779">
                  <c:v>9.02777777777777E-3</c:v>
                </c:pt>
                <c:pt idx="780">
                  <c:v>9.0393518518518505E-3</c:v>
                </c:pt>
                <c:pt idx="781">
                  <c:v>9.0509259259259206E-3</c:v>
                </c:pt>
                <c:pt idx="782">
                  <c:v>9.0624999999999994E-3</c:v>
                </c:pt>
                <c:pt idx="783">
                  <c:v>9.0740740740740695E-3</c:v>
                </c:pt>
                <c:pt idx="784">
                  <c:v>9.0856481481481396E-3</c:v>
                </c:pt>
                <c:pt idx="785">
                  <c:v>9.0972222222222201E-3</c:v>
                </c:pt>
                <c:pt idx="786">
                  <c:v>9.1087962962962902E-3</c:v>
                </c:pt>
                <c:pt idx="787">
                  <c:v>9.1203703703703707E-3</c:v>
                </c:pt>
                <c:pt idx="788">
                  <c:v>9.1319444444444408E-3</c:v>
                </c:pt>
                <c:pt idx="789">
                  <c:v>9.1435185185185092E-3</c:v>
                </c:pt>
                <c:pt idx="790">
                  <c:v>9.1550925925925897E-3</c:v>
                </c:pt>
                <c:pt idx="791">
                  <c:v>9.1666666666666598E-3</c:v>
                </c:pt>
                <c:pt idx="792">
                  <c:v>9.1782407407407403E-3</c:v>
                </c:pt>
                <c:pt idx="793">
                  <c:v>9.1898148148148104E-3</c:v>
                </c:pt>
                <c:pt idx="794">
                  <c:v>9.2013888888888805E-3</c:v>
                </c:pt>
                <c:pt idx="795">
                  <c:v>9.2129629629629593E-3</c:v>
                </c:pt>
                <c:pt idx="796">
                  <c:v>9.2245370370370294E-3</c:v>
                </c:pt>
                <c:pt idx="797">
                  <c:v>9.2361111111111099E-3</c:v>
                </c:pt>
                <c:pt idx="798">
                  <c:v>9.24768518518518E-3</c:v>
                </c:pt>
                <c:pt idx="799">
                  <c:v>9.2592592592592605E-3</c:v>
                </c:pt>
                <c:pt idx="800">
                  <c:v>9.2708333333333306E-3</c:v>
                </c:pt>
                <c:pt idx="801">
                  <c:v>9.2824074074074007E-3</c:v>
                </c:pt>
                <c:pt idx="802">
                  <c:v>9.2939814814814795E-3</c:v>
                </c:pt>
                <c:pt idx="803">
                  <c:v>9.3055555555555496E-3</c:v>
                </c:pt>
                <c:pt idx="804">
                  <c:v>9.3171296296296197E-3</c:v>
                </c:pt>
                <c:pt idx="805">
                  <c:v>9.3287037037037002E-3</c:v>
                </c:pt>
                <c:pt idx="806">
                  <c:v>9.3402777777777703E-3</c:v>
                </c:pt>
                <c:pt idx="807">
                  <c:v>9.3518518518518508E-3</c:v>
                </c:pt>
                <c:pt idx="808">
                  <c:v>9.3634259259259191E-3</c:v>
                </c:pt>
                <c:pt idx="809">
                  <c:v>9.3749999999999997E-3</c:v>
                </c:pt>
                <c:pt idx="810">
                  <c:v>9.3865740740740698E-3</c:v>
                </c:pt>
                <c:pt idx="811">
                  <c:v>9.3981481481481399E-3</c:v>
                </c:pt>
                <c:pt idx="812">
                  <c:v>9.4097222222222204E-3</c:v>
                </c:pt>
                <c:pt idx="813">
                  <c:v>9.4212962962962905E-3</c:v>
                </c:pt>
                <c:pt idx="814">
                  <c:v>9.4328703703703692E-3</c:v>
                </c:pt>
                <c:pt idx="815">
                  <c:v>9.4444444444444393E-3</c:v>
                </c:pt>
                <c:pt idx="816">
                  <c:v>9.4560185185185094E-3</c:v>
                </c:pt>
                <c:pt idx="817">
                  <c:v>9.46759259259259E-3</c:v>
                </c:pt>
                <c:pt idx="818">
                  <c:v>9.4791666666666601E-3</c:v>
                </c:pt>
                <c:pt idx="819">
                  <c:v>9.4907407407407406E-3</c:v>
                </c:pt>
                <c:pt idx="820">
                  <c:v>9.5023148148148107E-3</c:v>
                </c:pt>
                <c:pt idx="821">
                  <c:v>9.5138888888888808E-3</c:v>
                </c:pt>
                <c:pt idx="822">
                  <c:v>9.5254629629629595E-3</c:v>
                </c:pt>
                <c:pt idx="823">
                  <c:v>9.5370370370370296E-3</c:v>
                </c:pt>
                <c:pt idx="824">
                  <c:v>9.5486111111111101E-3</c:v>
                </c:pt>
                <c:pt idx="825">
                  <c:v>9.5601851851851802E-3</c:v>
                </c:pt>
                <c:pt idx="826">
                  <c:v>9.5717592592592608E-3</c:v>
                </c:pt>
                <c:pt idx="827">
                  <c:v>9.5833333333333309E-3</c:v>
                </c:pt>
                <c:pt idx="828">
                  <c:v>9.5949074074073992E-3</c:v>
                </c:pt>
                <c:pt idx="829">
                  <c:v>9.6064814814814797E-3</c:v>
                </c:pt>
                <c:pt idx="830">
                  <c:v>9.6180555555555498E-3</c:v>
                </c:pt>
                <c:pt idx="831">
                  <c:v>9.6296296296296303E-3</c:v>
                </c:pt>
                <c:pt idx="832">
                  <c:v>9.6412037037037004E-3</c:v>
                </c:pt>
                <c:pt idx="833">
                  <c:v>9.6527777777777705E-3</c:v>
                </c:pt>
                <c:pt idx="834">
                  <c:v>9.6643518518518493E-3</c:v>
                </c:pt>
                <c:pt idx="835">
                  <c:v>9.6759259259259194E-3</c:v>
                </c:pt>
                <c:pt idx="836">
                  <c:v>9.6874999999999895E-3</c:v>
                </c:pt>
                <c:pt idx="837">
                  <c:v>9.69907407407407E-3</c:v>
                </c:pt>
                <c:pt idx="838">
                  <c:v>9.7106481481481401E-3</c:v>
                </c:pt>
                <c:pt idx="839">
                  <c:v>9.7222222222222206E-3</c:v>
                </c:pt>
                <c:pt idx="840">
                  <c:v>9.7337962962962907E-3</c:v>
                </c:pt>
                <c:pt idx="841">
                  <c:v>9.7453703703703695E-3</c:v>
                </c:pt>
                <c:pt idx="842">
                  <c:v>9.7569444444444396E-3</c:v>
                </c:pt>
                <c:pt idx="843">
                  <c:v>9.7685185185185097E-3</c:v>
                </c:pt>
                <c:pt idx="844">
                  <c:v>9.7800925925925902E-3</c:v>
                </c:pt>
                <c:pt idx="845">
                  <c:v>9.7916666666666603E-3</c:v>
                </c:pt>
                <c:pt idx="846">
                  <c:v>9.8032407407407408E-3</c:v>
                </c:pt>
                <c:pt idx="847">
                  <c:v>9.8148148148148092E-3</c:v>
                </c:pt>
                <c:pt idx="848">
                  <c:v>9.8263888888888793E-3</c:v>
                </c:pt>
                <c:pt idx="849">
                  <c:v>9.8379629629629598E-3</c:v>
                </c:pt>
                <c:pt idx="850">
                  <c:v>9.8495370370370299E-3</c:v>
                </c:pt>
                <c:pt idx="851">
                  <c:v>9.8611111111111104E-3</c:v>
                </c:pt>
                <c:pt idx="852">
                  <c:v>9.8726851851851805E-3</c:v>
                </c:pt>
                <c:pt idx="853">
                  <c:v>9.8842592592592506E-3</c:v>
                </c:pt>
                <c:pt idx="854">
                  <c:v>9.8958333333333294E-3</c:v>
                </c:pt>
                <c:pt idx="855">
                  <c:v>9.9074074074073995E-3</c:v>
                </c:pt>
                <c:pt idx="856">
                  <c:v>9.91898148148148E-3</c:v>
                </c:pt>
                <c:pt idx="857">
                  <c:v>9.9305555555555501E-3</c:v>
                </c:pt>
                <c:pt idx="858">
                  <c:v>9.9421296296296306E-3</c:v>
                </c:pt>
                <c:pt idx="859">
                  <c:v>9.9537037037037007E-3</c:v>
                </c:pt>
                <c:pt idx="860">
                  <c:v>9.9652777777777708E-3</c:v>
                </c:pt>
                <c:pt idx="861">
                  <c:v>9.9768518518518496E-3</c:v>
                </c:pt>
                <c:pt idx="862">
                  <c:v>9.9884259259259197E-3</c:v>
                </c:pt>
                <c:pt idx="863">
                  <c:v>9.9999999999999898E-3</c:v>
                </c:pt>
                <c:pt idx="864">
                  <c:v>1.00115740740741E-2</c:v>
                </c:pt>
                <c:pt idx="865">
                  <c:v>1.0023148148148199E-2</c:v>
                </c:pt>
                <c:pt idx="866">
                  <c:v>1.00347222222222E-2</c:v>
                </c:pt>
                <c:pt idx="867">
                  <c:v>1.00462962962963E-2</c:v>
                </c:pt>
                <c:pt idx="868">
                  <c:v>1.0057870370370399E-2</c:v>
                </c:pt>
                <c:pt idx="869">
                  <c:v>1.0069444444444501E-2</c:v>
                </c:pt>
                <c:pt idx="870">
                  <c:v>1.00810185185185E-2</c:v>
                </c:pt>
                <c:pt idx="871">
                  <c:v>1.0092592592592599E-2</c:v>
                </c:pt>
                <c:pt idx="872">
                  <c:v>1.0104166666666701E-2</c:v>
                </c:pt>
                <c:pt idx="873">
                  <c:v>1.01157407407408E-2</c:v>
                </c:pt>
                <c:pt idx="874">
                  <c:v>1.0127314814814801E-2</c:v>
                </c:pt>
                <c:pt idx="875">
                  <c:v>1.01388888888889E-2</c:v>
                </c:pt>
                <c:pt idx="876">
                  <c:v>1.0150462962963E-2</c:v>
                </c:pt>
                <c:pt idx="877">
                  <c:v>1.01620370370371E-2</c:v>
                </c:pt>
                <c:pt idx="878">
                  <c:v>1.01736111111111E-2</c:v>
                </c:pt>
                <c:pt idx="879">
                  <c:v>1.01851851851852E-2</c:v>
                </c:pt>
                <c:pt idx="880">
                  <c:v>1.0196759259259299E-2</c:v>
                </c:pt>
                <c:pt idx="881">
                  <c:v>1.0208333333333401E-2</c:v>
                </c:pt>
                <c:pt idx="882">
                  <c:v>1.02199074074074E-2</c:v>
                </c:pt>
                <c:pt idx="883">
                  <c:v>1.0231481481481499E-2</c:v>
                </c:pt>
                <c:pt idx="884">
                  <c:v>1.0243055555555601E-2</c:v>
                </c:pt>
              </c:numCache>
            </c:numRef>
          </c:xVal>
          <c:yVal>
            <c:numRef>
              <c:f>'1 sec data'!$B$1:$B$885</c:f>
              <c:numCache>
                <c:formatCode>General</c:formatCode>
                <c:ptCount val="885"/>
                <c:pt idx="0">
                  <c:v>60.002299999999991</c:v>
                </c:pt>
                <c:pt idx="1">
                  <c:v>60.002899999999997</c:v>
                </c:pt>
                <c:pt idx="2">
                  <c:v>60.004300000000015</c:v>
                </c:pt>
                <c:pt idx="3">
                  <c:v>60.003399999999985</c:v>
                </c:pt>
                <c:pt idx="4">
                  <c:v>60.000999999999998</c:v>
                </c:pt>
                <c:pt idx="5">
                  <c:v>60.001300000000001</c:v>
                </c:pt>
                <c:pt idx="6">
                  <c:v>60.000899999999987</c:v>
                </c:pt>
                <c:pt idx="7">
                  <c:v>60.000799999999991</c:v>
                </c:pt>
                <c:pt idx="8">
                  <c:v>60.003199999999993</c:v>
                </c:pt>
                <c:pt idx="9">
                  <c:v>60.0062</c:v>
                </c:pt>
                <c:pt idx="10">
                  <c:v>60.010299999999994</c:v>
                </c:pt>
                <c:pt idx="11">
                  <c:v>60.012</c:v>
                </c:pt>
                <c:pt idx="12">
                  <c:v>60.011400000000002</c:v>
                </c:pt>
                <c:pt idx="13">
                  <c:v>60.010100000000008</c:v>
                </c:pt>
                <c:pt idx="14">
                  <c:v>60.008800000000008</c:v>
                </c:pt>
                <c:pt idx="15">
                  <c:v>60.006699999999988</c:v>
                </c:pt>
                <c:pt idx="16">
                  <c:v>60.004800000000003</c:v>
                </c:pt>
                <c:pt idx="17">
                  <c:v>60.004800000000003</c:v>
                </c:pt>
                <c:pt idx="18">
                  <c:v>60.00500000000001</c:v>
                </c:pt>
                <c:pt idx="19">
                  <c:v>60.005299999999998</c:v>
                </c:pt>
                <c:pt idx="20">
                  <c:v>60.006199999999993</c:v>
                </c:pt>
                <c:pt idx="21">
                  <c:v>60.005100000000006</c:v>
                </c:pt>
                <c:pt idx="22">
                  <c:v>60.005299999999998</c:v>
                </c:pt>
                <c:pt idx="23">
                  <c:v>60.005199999999988</c:v>
                </c:pt>
                <c:pt idx="24">
                  <c:v>60.005999999999993</c:v>
                </c:pt>
                <c:pt idx="25">
                  <c:v>60.006299999999989</c:v>
                </c:pt>
                <c:pt idx="26">
                  <c:v>60.006199999999993</c:v>
                </c:pt>
                <c:pt idx="27">
                  <c:v>60.006600000000006</c:v>
                </c:pt>
                <c:pt idx="28">
                  <c:v>60.006799999999998</c:v>
                </c:pt>
                <c:pt idx="29">
                  <c:v>60.005899999999983</c:v>
                </c:pt>
                <c:pt idx="30">
                  <c:v>60.005599999999994</c:v>
                </c:pt>
                <c:pt idx="31">
                  <c:v>60.005899999999983</c:v>
                </c:pt>
                <c:pt idx="32">
                  <c:v>60.005999999999993</c:v>
                </c:pt>
                <c:pt idx="33">
                  <c:v>60.005399999999995</c:v>
                </c:pt>
                <c:pt idx="34">
                  <c:v>60.005399999999995</c:v>
                </c:pt>
                <c:pt idx="35">
                  <c:v>60.004800000000003</c:v>
                </c:pt>
                <c:pt idx="36">
                  <c:v>60.004200000000004</c:v>
                </c:pt>
                <c:pt idx="37">
                  <c:v>60.004099999999994</c:v>
                </c:pt>
                <c:pt idx="38">
                  <c:v>60.004399999999997</c:v>
                </c:pt>
                <c:pt idx="39">
                  <c:v>60.003300000000003</c:v>
                </c:pt>
                <c:pt idx="40">
                  <c:v>60.003700000000002</c:v>
                </c:pt>
                <c:pt idx="41">
                  <c:v>60.005099999999992</c:v>
                </c:pt>
                <c:pt idx="42">
                  <c:v>60.006099999999989</c:v>
                </c:pt>
                <c:pt idx="43">
                  <c:v>60.009299999999996</c:v>
                </c:pt>
                <c:pt idx="44">
                  <c:v>60.010800000000003</c:v>
                </c:pt>
                <c:pt idx="45">
                  <c:v>60.012300000000003</c:v>
                </c:pt>
                <c:pt idx="46">
                  <c:v>60.013500000000001</c:v>
                </c:pt>
                <c:pt idx="47">
                  <c:v>60.014700000000005</c:v>
                </c:pt>
                <c:pt idx="48">
                  <c:v>60.015200000000007</c:v>
                </c:pt>
                <c:pt idx="49">
                  <c:v>60.0154</c:v>
                </c:pt>
                <c:pt idx="50">
                  <c:v>60.014400000000002</c:v>
                </c:pt>
                <c:pt idx="51">
                  <c:v>60.0124</c:v>
                </c:pt>
                <c:pt idx="52">
                  <c:v>60.010199999999998</c:v>
                </c:pt>
                <c:pt idx="53">
                  <c:v>60.008399999999995</c:v>
                </c:pt>
                <c:pt idx="54">
                  <c:v>60.0077</c:v>
                </c:pt>
                <c:pt idx="55">
                  <c:v>60.00780000000001</c:v>
                </c:pt>
                <c:pt idx="56">
                  <c:v>60.00869999999999</c:v>
                </c:pt>
                <c:pt idx="57">
                  <c:v>60.006900000000009</c:v>
                </c:pt>
                <c:pt idx="58">
                  <c:v>59.99669999999999</c:v>
                </c:pt>
                <c:pt idx="59">
                  <c:v>59.831400000000009</c:v>
                </c:pt>
                <c:pt idx="60">
                  <c:v>59.585400000000007</c:v>
                </c:pt>
                <c:pt idx="61">
                  <c:v>59.392200000000003</c:v>
                </c:pt>
                <c:pt idx="62">
                  <c:v>59.305199999999999</c:v>
                </c:pt>
                <c:pt idx="63">
                  <c:v>59.313300000000005</c:v>
                </c:pt>
                <c:pt idx="64">
                  <c:v>59.328499999999998</c:v>
                </c:pt>
                <c:pt idx="65">
                  <c:v>59.350399999999993</c:v>
                </c:pt>
                <c:pt idx="66">
                  <c:v>59.366799999999998</c:v>
                </c:pt>
                <c:pt idx="67">
                  <c:v>59.397200000000012</c:v>
                </c:pt>
                <c:pt idx="68">
                  <c:v>59.439699999999995</c:v>
                </c:pt>
                <c:pt idx="69">
                  <c:v>59.446599999999989</c:v>
                </c:pt>
                <c:pt idx="70">
                  <c:v>59.472500000000004</c:v>
                </c:pt>
                <c:pt idx="71">
                  <c:v>59.495000000000005</c:v>
                </c:pt>
                <c:pt idx="72">
                  <c:v>59.510400000000004</c:v>
                </c:pt>
                <c:pt idx="73">
                  <c:v>59.521400000000007</c:v>
                </c:pt>
                <c:pt idx="74">
                  <c:v>59.526600000000009</c:v>
                </c:pt>
                <c:pt idx="75">
                  <c:v>59.528700000000001</c:v>
                </c:pt>
                <c:pt idx="76">
                  <c:v>59.524299999999997</c:v>
                </c:pt>
                <c:pt idx="77">
                  <c:v>59.505600000000001</c:v>
                </c:pt>
                <c:pt idx="78">
                  <c:v>59.487699999999997</c:v>
                </c:pt>
                <c:pt idx="79">
                  <c:v>59.474799999999995</c:v>
                </c:pt>
                <c:pt idx="80">
                  <c:v>59.468199999999989</c:v>
                </c:pt>
                <c:pt idx="81">
                  <c:v>59.464000000000013</c:v>
                </c:pt>
                <c:pt idx="82">
                  <c:v>59.461400000000005</c:v>
                </c:pt>
                <c:pt idx="83">
                  <c:v>59.460900000000002</c:v>
                </c:pt>
                <c:pt idx="84">
                  <c:v>59.457800000000006</c:v>
                </c:pt>
                <c:pt idx="85">
                  <c:v>59.457200000000014</c:v>
                </c:pt>
                <c:pt idx="86">
                  <c:v>59.459199999999996</c:v>
                </c:pt>
                <c:pt idx="87">
                  <c:v>59.460699999999996</c:v>
                </c:pt>
                <c:pt idx="88">
                  <c:v>59.463100000000011</c:v>
                </c:pt>
                <c:pt idx="89">
                  <c:v>59.465899999999998</c:v>
                </c:pt>
                <c:pt idx="90">
                  <c:v>59.466499999999996</c:v>
                </c:pt>
                <c:pt idx="91">
                  <c:v>59.465999999999994</c:v>
                </c:pt>
                <c:pt idx="92">
                  <c:v>59.463800000000013</c:v>
                </c:pt>
                <c:pt idx="93">
                  <c:v>59.462400000000002</c:v>
                </c:pt>
                <c:pt idx="94">
                  <c:v>59.461699999999993</c:v>
                </c:pt>
                <c:pt idx="95">
                  <c:v>59.461099999999988</c:v>
                </c:pt>
                <c:pt idx="96">
                  <c:v>59.460599999999999</c:v>
                </c:pt>
                <c:pt idx="97">
                  <c:v>59.4602</c:v>
                </c:pt>
                <c:pt idx="98">
                  <c:v>59.46070000000001</c:v>
                </c:pt>
                <c:pt idx="99">
                  <c:v>59.459000000000003</c:v>
                </c:pt>
                <c:pt idx="100">
                  <c:v>59.456400000000009</c:v>
                </c:pt>
                <c:pt idx="101">
                  <c:v>59.454000000000008</c:v>
                </c:pt>
                <c:pt idx="102">
                  <c:v>59.453700000000005</c:v>
                </c:pt>
                <c:pt idx="103">
                  <c:v>59.440899999999999</c:v>
                </c:pt>
                <c:pt idx="104">
                  <c:v>59.371399999999994</c:v>
                </c:pt>
                <c:pt idx="105">
                  <c:v>59.299099999999996</c:v>
                </c:pt>
                <c:pt idx="106">
                  <c:v>59.274199999999993</c:v>
                </c:pt>
                <c:pt idx="107">
                  <c:v>59.330300000000001</c:v>
                </c:pt>
                <c:pt idx="108">
                  <c:v>59.381299999999996</c:v>
                </c:pt>
                <c:pt idx="109">
                  <c:v>59.4208</c:v>
                </c:pt>
                <c:pt idx="110">
                  <c:v>59.453600000000009</c:v>
                </c:pt>
                <c:pt idx="111">
                  <c:v>59.475300000000004</c:v>
                </c:pt>
                <c:pt idx="112">
                  <c:v>59.486799999999995</c:v>
                </c:pt>
                <c:pt idx="113">
                  <c:v>59.490899999999996</c:v>
                </c:pt>
                <c:pt idx="114">
                  <c:v>59.496300000000005</c:v>
                </c:pt>
                <c:pt idx="115">
                  <c:v>59.494299999999996</c:v>
                </c:pt>
                <c:pt idx="116">
                  <c:v>59.492099999999994</c:v>
                </c:pt>
                <c:pt idx="117">
                  <c:v>59.487900000000003</c:v>
                </c:pt>
                <c:pt idx="118">
                  <c:v>59.480800000000002</c:v>
                </c:pt>
                <c:pt idx="119">
                  <c:v>59.47590000000001</c:v>
                </c:pt>
                <c:pt idx="120">
                  <c:v>59.471199999999996</c:v>
                </c:pt>
                <c:pt idx="121">
                  <c:v>59.467499999999994</c:v>
                </c:pt>
                <c:pt idx="122">
                  <c:v>59.463800000000006</c:v>
                </c:pt>
                <c:pt idx="123">
                  <c:v>59.460599999999999</c:v>
                </c:pt>
                <c:pt idx="124">
                  <c:v>59.458299999999994</c:v>
                </c:pt>
                <c:pt idx="125">
                  <c:v>59.455500000000008</c:v>
                </c:pt>
                <c:pt idx="126">
                  <c:v>59.454199999999993</c:v>
                </c:pt>
                <c:pt idx="127">
                  <c:v>59.453899999999997</c:v>
                </c:pt>
                <c:pt idx="128">
                  <c:v>59.452599999999997</c:v>
                </c:pt>
                <c:pt idx="129">
                  <c:v>59.451999999999998</c:v>
                </c:pt>
                <c:pt idx="130">
                  <c:v>59.450900000000004</c:v>
                </c:pt>
                <c:pt idx="131">
                  <c:v>59.450200000000009</c:v>
                </c:pt>
                <c:pt idx="132">
                  <c:v>59.449300000000008</c:v>
                </c:pt>
                <c:pt idx="133">
                  <c:v>59.447299999999998</c:v>
                </c:pt>
                <c:pt idx="134">
                  <c:v>59.446400000000004</c:v>
                </c:pt>
                <c:pt idx="135">
                  <c:v>59.446000000000005</c:v>
                </c:pt>
                <c:pt idx="136">
                  <c:v>59.447199999999995</c:v>
                </c:pt>
                <c:pt idx="137">
                  <c:v>59.450199999999995</c:v>
                </c:pt>
                <c:pt idx="138">
                  <c:v>59.452500000000001</c:v>
                </c:pt>
                <c:pt idx="139">
                  <c:v>59.455399999999997</c:v>
                </c:pt>
                <c:pt idx="140">
                  <c:v>59.457000000000008</c:v>
                </c:pt>
                <c:pt idx="141">
                  <c:v>59.4587</c:v>
                </c:pt>
                <c:pt idx="142">
                  <c:v>59.458799999999997</c:v>
                </c:pt>
                <c:pt idx="143">
                  <c:v>59.4587</c:v>
                </c:pt>
                <c:pt idx="144">
                  <c:v>59.459300000000006</c:v>
                </c:pt>
                <c:pt idx="145">
                  <c:v>59.459500000000006</c:v>
                </c:pt>
                <c:pt idx="146">
                  <c:v>59.459500000000006</c:v>
                </c:pt>
                <c:pt idx="147">
                  <c:v>59.459799999999994</c:v>
                </c:pt>
                <c:pt idx="148">
                  <c:v>59.458399999999997</c:v>
                </c:pt>
                <c:pt idx="149">
                  <c:v>59.4572</c:v>
                </c:pt>
                <c:pt idx="150">
                  <c:v>59.458199999999998</c:v>
                </c:pt>
                <c:pt idx="151">
                  <c:v>59.458299999999994</c:v>
                </c:pt>
                <c:pt idx="152">
                  <c:v>59.458400000000005</c:v>
                </c:pt>
                <c:pt idx="153">
                  <c:v>59.4572</c:v>
                </c:pt>
                <c:pt idx="154">
                  <c:v>59.456299999999999</c:v>
                </c:pt>
                <c:pt idx="155">
                  <c:v>59.455100000000002</c:v>
                </c:pt>
                <c:pt idx="156">
                  <c:v>59.453300000000013</c:v>
                </c:pt>
                <c:pt idx="157">
                  <c:v>59.452699999999993</c:v>
                </c:pt>
                <c:pt idx="158">
                  <c:v>59.452999999999996</c:v>
                </c:pt>
                <c:pt idx="159">
                  <c:v>59.452999999999989</c:v>
                </c:pt>
                <c:pt idx="160">
                  <c:v>59.454499999999996</c:v>
                </c:pt>
                <c:pt idx="161">
                  <c:v>59.455500000000008</c:v>
                </c:pt>
                <c:pt idx="162">
                  <c:v>59.457399999999993</c:v>
                </c:pt>
                <c:pt idx="163">
                  <c:v>59.460099999999997</c:v>
                </c:pt>
                <c:pt idx="164">
                  <c:v>59.463000000000001</c:v>
                </c:pt>
                <c:pt idx="165">
                  <c:v>59.464500000000001</c:v>
                </c:pt>
                <c:pt idx="166">
                  <c:v>59.465299999999999</c:v>
                </c:pt>
                <c:pt idx="167">
                  <c:v>59.466100000000004</c:v>
                </c:pt>
                <c:pt idx="168">
                  <c:v>59.466999999999999</c:v>
                </c:pt>
                <c:pt idx="169">
                  <c:v>59.466100000000004</c:v>
                </c:pt>
                <c:pt idx="170">
                  <c:v>59.463899999999988</c:v>
                </c:pt>
                <c:pt idx="171">
                  <c:v>59.460599999999999</c:v>
                </c:pt>
                <c:pt idx="172">
                  <c:v>59.458299999999994</c:v>
                </c:pt>
                <c:pt idx="173">
                  <c:v>59.456300000000013</c:v>
                </c:pt>
                <c:pt idx="174">
                  <c:v>59.453600000000009</c:v>
                </c:pt>
                <c:pt idx="175">
                  <c:v>59.451800000000006</c:v>
                </c:pt>
                <c:pt idx="176">
                  <c:v>59.450300000000006</c:v>
                </c:pt>
                <c:pt idx="177">
                  <c:v>59.449000000000012</c:v>
                </c:pt>
                <c:pt idx="178">
                  <c:v>59.448699999999995</c:v>
                </c:pt>
                <c:pt idx="179">
                  <c:v>59.450800000000001</c:v>
                </c:pt>
                <c:pt idx="180">
                  <c:v>59.451700000000002</c:v>
                </c:pt>
                <c:pt idx="181">
                  <c:v>59.451200000000007</c:v>
                </c:pt>
                <c:pt idx="182">
                  <c:v>59.452200000000005</c:v>
                </c:pt>
                <c:pt idx="183">
                  <c:v>59.453900000000012</c:v>
                </c:pt>
                <c:pt idx="184">
                  <c:v>59.454700000000003</c:v>
                </c:pt>
                <c:pt idx="185">
                  <c:v>59.454700000000003</c:v>
                </c:pt>
                <c:pt idx="186">
                  <c:v>59.452600000000004</c:v>
                </c:pt>
                <c:pt idx="187">
                  <c:v>59.4514</c:v>
                </c:pt>
                <c:pt idx="188">
                  <c:v>59.450400000000016</c:v>
                </c:pt>
                <c:pt idx="189">
                  <c:v>59.448900000000002</c:v>
                </c:pt>
                <c:pt idx="190">
                  <c:v>59.447400000000002</c:v>
                </c:pt>
                <c:pt idx="191">
                  <c:v>59.447400000000002</c:v>
                </c:pt>
                <c:pt idx="192">
                  <c:v>59.448099999999997</c:v>
                </c:pt>
                <c:pt idx="193">
                  <c:v>59.448599999999999</c:v>
                </c:pt>
                <c:pt idx="194">
                  <c:v>59.449199999999998</c:v>
                </c:pt>
                <c:pt idx="195">
                  <c:v>59.452299999999994</c:v>
                </c:pt>
                <c:pt idx="196">
                  <c:v>59.454899999999995</c:v>
                </c:pt>
                <c:pt idx="197">
                  <c:v>59.457500000000003</c:v>
                </c:pt>
                <c:pt idx="198">
                  <c:v>59.459600000000002</c:v>
                </c:pt>
                <c:pt idx="199">
                  <c:v>59.4602</c:v>
                </c:pt>
                <c:pt idx="200">
                  <c:v>59.460099999999997</c:v>
                </c:pt>
                <c:pt idx="201">
                  <c:v>59.45989999999999</c:v>
                </c:pt>
                <c:pt idx="202">
                  <c:v>59.458399999999997</c:v>
                </c:pt>
                <c:pt idx="203">
                  <c:v>59.456899999999997</c:v>
                </c:pt>
                <c:pt idx="204">
                  <c:v>59.455799999999996</c:v>
                </c:pt>
                <c:pt idx="205">
                  <c:v>59.456699999999998</c:v>
                </c:pt>
                <c:pt idx="206">
                  <c:v>59.457399999999993</c:v>
                </c:pt>
                <c:pt idx="207">
                  <c:v>59.458199999999998</c:v>
                </c:pt>
                <c:pt idx="208">
                  <c:v>59.457299999999996</c:v>
                </c:pt>
                <c:pt idx="209">
                  <c:v>59.4572</c:v>
                </c:pt>
                <c:pt idx="210">
                  <c:v>59.457299999999996</c:v>
                </c:pt>
                <c:pt idx="211">
                  <c:v>59.458500000000001</c:v>
                </c:pt>
                <c:pt idx="212">
                  <c:v>59.459699999999998</c:v>
                </c:pt>
                <c:pt idx="213">
                  <c:v>59.461400000000005</c:v>
                </c:pt>
                <c:pt idx="214">
                  <c:v>59.463200000000008</c:v>
                </c:pt>
                <c:pt idx="215">
                  <c:v>59.463200000000008</c:v>
                </c:pt>
                <c:pt idx="216">
                  <c:v>59.463000000000001</c:v>
                </c:pt>
                <c:pt idx="217">
                  <c:v>59.462699999999998</c:v>
                </c:pt>
                <c:pt idx="218">
                  <c:v>59.465700000000005</c:v>
                </c:pt>
                <c:pt idx="219">
                  <c:v>59.468300000000013</c:v>
                </c:pt>
                <c:pt idx="220">
                  <c:v>59.469700000000003</c:v>
                </c:pt>
                <c:pt idx="221">
                  <c:v>59.472200000000001</c:v>
                </c:pt>
                <c:pt idx="222">
                  <c:v>59.475999999999985</c:v>
                </c:pt>
                <c:pt idx="223">
                  <c:v>59.478600000000007</c:v>
                </c:pt>
                <c:pt idx="224">
                  <c:v>59.480799999999988</c:v>
                </c:pt>
                <c:pt idx="225">
                  <c:v>59.482399999999998</c:v>
                </c:pt>
                <c:pt idx="226">
                  <c:v>59.482199999999992</c:v>
                </c:pt>
                <c:pt idx="227">
                  <c:v>59.483599999999988</c:v>
                </c:pt>
                <c:pt idx="228">
                  <c:v>59.483199999999989</c:v>
                </c:pt>
                <c:pt idx="229">
                  <c:v>59.48190000000001</c:v>
                </c:pt>
                <c:pt idx="230">
                  <c:v>59.480499999999992</c:v>
                </c:pt>
                <c:pt idx="231">
                  <c:v>59.481599999999993</c:v>
                </c:pt>
                <c:pt idx="232">
                  <c:v>59.482299999999995</c:v>
                </c:pt>
                <c:pt idx="233">
                  <c:v>59.483799999999995</c:v>
                </c:pt>
                <c:pt idx="234">
                  <c:v>59.485900000000001</c:v>
                </c:pt>
                <c:pt idx="235">
                  <c:v>59.487200000000009</c:v>
                </c:pt>
                <c:pt idx="236">
                  <c:v>59.4895</c:v>
                </c:pt>
                <c:pt idx="237">
                  <c:v>59.490899999999996</c:v>
                </c:pt>
                <c:pt idx="238">
                  <c:v>59.492200000000004</c:v>
                </c:pt>
                <c:pt idx="239">
                  <c:v>59.492699999999999</c:v>
                </c:pt>
                <c:pt idx="240">
                  <c:v>59.492699999999999</c:v>
                </c:pt>
                <c:pt idx="241">
                  <c:v>59.495600000000003</c:v>
                </c:pt>
                <c:pt idx="242">
                  <c:v>59.498000000000012</c:v>
                </c:pt>
                <c:pt idx="243">
                  <c:v>59.499400000000001</c:v>
                </c:pt>
                <c:pt idx="244">
                  <c:v>59.500599999999999</c:v>
                </c:pt>
                <c:pt idx="245">
                  <c:v>59.503799999999998</c:v>
                </c:pt>
                <c:pt idx="246">
                  <c:v>59.506199999999993</c:v>
                </c:pt>
                <c:pt idx="247">
                  <c:v>59.507500000000007</c:v>
                </c:pt>
                <c:pt idx="248">
                  <c:v>59.507799999999996</c:v>
                </c:pt>
                <c:pt idx="249">
                  <c:v>59.507300000000001</c:v>
                </c:pt>
                <c:pt idx="250">
                  <c:v>59.507799999999989</c:v>
                </c:pt>
                <c:pt idx="251">
                  <c:v>59.507699999999986</c:v>
                </c:pt>
                <c:pt idx="252">
                  <c:v>59.505499999999998</c:v>
                </c:pt>
                <c:pt idx="253">
                  <c:v>59.505899999999997</c:v>
                </c:pt>
                <c:pt idx="254">
                  <c:v>59.508099999999992</c:v>
                </c:pt>
                <c:pt idx="255">
                  <c:v>59.509400000000007</c:v>
                </c:pt>
                <c:pt idx="256">
                  <c:v>59.511699999999998</c:v>
                </c:pt>
                <c:pt idx="257">
                  <c:v>59.513999999999996</c:v>
                </c:pt>
                <c:pt idx="258">
                  <c:v>59.515600000000006</c:v>
                </c:pt>
                <c:pt idx="259">
                  <c:v>59.516499999999994</c:v>
                </c:pt>
                <c:pt idx="260">
                  <c:v>59.517299999999999</c:v>
                </c:pt>
                <c:pt idx="261">
                  <c:v>59.518400000000007</c:v>
                </c:pt>
                <c:pt idx="262">
                  <c:v>59.519600000000004</c:v>
                </c:pt>
                <c:pt idx="263">
                  <c:v>59.520299999999999</c:v>
                </c:pt>
                <c:pt idx="264">
                  <c:v>59.521200000000007</c:v>
                </c:pt>
                <c:pt idx="265">
                  <c:v>59.524300000000004</c:v>
                </c:pt>
                <c:pt idx="266">
                  <c:v>59.527300000000004</c:v>
                </c:pt>
                <c:pt idx="267">
                  <c:v>59.529899999999998</c:v>
                </c:pt>
                <c:pt idx="268">
                  <c:v>59.533900000000017</c:v>
                </c:pt>
                <c:pt idx="269">
                  <c:v>59.537200000000006</c:v>
                </c:pt>
                <c:pt idx="270">
                  <c:v>59.540600000000005</c:v>
                </c:pt>
                <c:pt idx="271">
                  <c:v>59.542200000000001</c:v>
                </c:pt>
                <c:pt idx="272">
                  <c:v>59.542299999999997</c:v>
                </c:pt>
                <c:pt idx="273">
                  <c:v>59.542299999999997</c:v>
                </c:pt>
                <c:pt idx="274">
                  <c:v>59.542299999999997</c:v>
                </c:pt>
                <c:pt idx="275">
                  <c:v>59.542000000000009</c:v>
                </c:pt>
                <c:pt idx="276">
                  <c:v>59.542700000000011</c:v>
                </c:pt>
                <c:pt idx="277">
                  <c:v>59.542400000000008</c:v>
                </c:pt>
                <c:pt idx="278">
                  <c:v>59.541900000000012</c:v>
                </c:pt>
                <c:pt idx="279">
                  <c:v>59.541700000000006</c:v>
                </c:pt>
                <c:pt idx="280">
                  <c:v>59.542700000000004</c:v>
                </c:pt>
                <c:pt idx="281">
                  <c:v>59.546599999999998</c:v>
                </c:pt>
                <c:pt idx="282">
                  <c:v>59.549900000000001</c:v>
                </c:pt>
                <c:pt idx="283">
                  <c:v>59.552899999999987</c:v>
                </c:pt>
                <c:pt idx="284">
                  <c:v>59.556100000000001</c:v>
                </c:pt>
                <c:pt idx="285">
                  <c:v>59.559299999999993</c:v>
                </c:pt>
                <c:pt idx="286">
                  <c:v>59.562100000000001</c:v>
                </c:pt>
                <c:pt idx="287">
                  <c:v>59.564900000000002</c:v>
                </c:pt>
                <c:pt idx="288">
                  <c:v>59.567899999999995</c:v>
                </c:pt>
                <c:pt idx="289">
                  <c:v>59.568600000000004</c:v>
                </c:pt>
                <c:pt idx="290">
                  <c:v>59.568299999999986</c:v>
                </c:pt>
                <c:pt idx="291">
                  <c:v>59.567599999999992</c:v>
                </c:pt>
                <c:pt idx="292">
                  <c:v>59.566400000000002</c:v>
                </c:pt>
                <c:pt idx="293">
                  <c:v>59.566600000000008</c:v>
                </c:pt>
                <c:pt idx="294">
                  <c:v>59.567899999999987</c:v>
                </c:pt>
                <c:pt idx="295">
                  <c:v>59.56880000000001</c:v>
                </c:pt>
                <c:pt idx="296">
                  <c:v>59.57030000000001</c:v>
                </c:pt>
                <c:pt idx="297">
                  <c:v>59.572399999999995</c:v>
                </c:pt>
                <c:pt idx="298">
                  <c:v>59.575199999999995</c:v>
                </c:pt>
                <c:pt idx="299">
                  <c:v>59.576900000000002</c:v>
                </c:pt>
                <c:pt idx="300">
                  <c:v>59.577799999999989</c:v>
                </c:pt>
                <c:pt idx="301">
                  <c:v>59.577999999999989</c:v>
                </c:pt>
                <c:pt idx="302">
                  <c:v>59.578099999999992</c:v>
                </c:pt>
                <c:pt idx="303">
                  <c:v>59.578499999999998</c:v>
                </c:pt>
                <c:pt idx="304">
                  <c:v>59.579699999999988</c:v>
                </c:pt>
                <c:pt idx="305">
                  <c:v>59.58</c:v>
                </c:pt>
                <c:pt idx="306">
                  <c:v>59.581299999999999</c:v>
                </c:pt>
                <c:pt idx="307">
                  <c:v>59.581699999999998</c:v>
                </c:pt>
                <c:pt idx="308">
                  <c:v>59.581100000000006</c:v>
                </c:pt>
                <c:pt idx="309">
                  <c:v>59.580799999999996</c:v>
                </c:pt>
                <c:pt idx="310">
                  <c:v>59.580600000000004</c:v>
                </c:pt>
                <c:pt idx="311">
                  <c:v>59.580100000000002</c:v>
                </c:pt>
                <c:pt idx="312">
                  <c:v>59.579499999999996</c:v>
                </c:pt>
                <c:pt idx="313">
                  <c:v>59.580000000000005</c:v>
                </c:pt>
                <c:pt idx="314">
                  <c:v>59.581699999999998</c:v>
                </c:pt>
                <c:pt idx="315">
                  <c:v>59.583499999999994</c:v>
                </c:pt>
                <c:pt idx="316">
                  <c:v>59.585699999999996</c:v>
                </c:pt>
                <c:pt idx="317">
                  <c:v>59.588100000000011</c:v>
                </c:pt>
                <c:pt idx="318">
                  <c:v>59.590200000000003</c:v>
                </c:pt>
                <c:pt idx="319">
                  <c:v>59.591200000000001</c:v>
                </c:pt>
                <c:pt idx="320">
                  <c:v>59.592600000000004</c:v>
                </c:pt>
                <c:pt idx="321">
                  <c:v>59.593100000000007</c:v>
                </c:pt>
                <c:pt idx="322">
                  <c:v>59.593100000000007</c:v>
                </c:pt>
                <c:pt idx="323">
                  <c:v>59.592099999999995</c:v>
                </c:pt>
                <c:pt idx="324">
                  <c:v>59.591099999999997</c:v>
                </c:pt>
                <c:pt idx="325">
                  <c:v>59.592799999999997</c:v>
                </c:pt>
                <c:pt idx="326">
                  <c:v>59.593600000000016</c:v>
                </c:pt>
                <c:pt idx="327">
                  <c:v>59.594000000000008</c:v>
                </c:pt>
                <c:pt idx="328">
                  <c:v>59.595400000000005</c:v>
                </c:pt>
                <c:pt idx="329">
                  <c:v>59.596299999999999</c:v>
                </c:pt>
                <c:pt idx="330">
                  <c:v>59.595799999999997</c:v>
                </c:pt>
                <c:pt idx="331">
                  <c:v>59.595700000000001</c:v>
                </c:pt>
                <c:pt idx="332">
                  <c:v>59.596499999999992</c:v>
                </c:pt>
                <c:pt idx="333">
                  <c:v>59.597500000000004</c:v>
                </c:pt>
                <c:pt idx="334">
                  <c:v>59.597499999999989</c:v>
                </c:pt>
                <c:pt idx="335">
                  <c:v>59.597299999999997</c:v>
                </c:pt>
                <c:pt idx="336">
                  <c:v>59.596699999999998</c:v>
                </c:pt>
                <c:pt idx="337">
                  <c:v>59.595800000000011</c:v>
                </c:pt>
                <c:pt idx="338">
                  <c:v>59.595600000000012</c:v>
                </c:pt>
                <c:pt idx="339">
                  <c:v>59.596699999999984</c:v>
                </c:pt>
                <c:pt idx="340">
                  <c:v>59.598000000000013</c:v>
                </c:pt>
                <c:pt idx="341">
                  <c:v>59.6</c:v>
                </c:pt>
                <c:pt idx="342">
                  <c:v>59.601500000000001</c:v>
                </c:pt>
                <c:pt idx="343">
                  <c:v>59.602299999999993</c:v>
                </c:pt>
                <c:pt idx="344">
                  <c:v>59.602999999999987</c:v>
                </c:pt>
                <c:pt idx="345">
                  <c:v>59.603199999999994</c:v>
                </c:pt>
                <c:pt idx="346">
                  <c:v>59.60329999999999</c:v>
                </c:pt>
                <c:pt idx="347">
                  <c:v>59.602099999999993</c:v>
                </c:pt>
                <c:pt idx="348">
                  <c:v>59.602099999999986</c:v>
                </c:pt>
                <c:pt idx="349">
                  <c:v>59.602299999999993</c:v>
                </c:pt>
                <c:pt idx="350">
                  <c:v>59.602099999999986</c:v>
                </c:pt>
                <c:pt idx="351">
                  <c:v>59.601199999999992</c:v>
                </c:pt>
                <c:pt idx="352">
                  <c:v>59.601299999999995</c:v>
                </c:pt>
                <c:pt idx="353">
                  <c:v>59.602099999999993</c:v>
                </c:pt>
                <c:pt idx="354">
                  <c:v>59.602899999999998</c:v>
                </c:pt>
                <c:pt idx="355">
                  <c:v>59.605399999999996</c:v>
                </c:pt>
                <c:pt idx="356">
                  <c:v>59.608699999999999</c:v>
                </c:pt>
                <c:pt idx="357">
                  <c:v>59.611800000000017</c:v>
                </c:pt>
                <c:pt idx="358">
                  <c:v>59.615400000000001</c:v>
                </c:pt>
                <c:pt idx="359">
                  <c:v>59.617800000000003</c:v>
                </c:pt>
                <c:pt idx="360">
                  <c:v>59.621200000000002</c:v>
                </c:pt>
                <c:pt idx="361">
                  <c:v>59.623199999999997</c:v>
                </c:pt>
                <c:pt idx="362">
                  <c:v>59.624600000000001</c:v>
                </c:pt>
                <c:pt idx="363">
                  <c:v>59.626899999999999</c:v>
                </c:pt>
                <c:pt idx="364">
                  <c:v>59.627300000000005</c:v>
                </c:pt>
                <c:pt idx="365">
                  <c:v>59.627700000000004</c:v>
                </c:pt>
                <c:pt idx="366">
                  <c:v>59.629499999999993</c:v>
                </c:pt>
                <c:pt idx="367">
                  <c:v>59.631099999999989</c:v>
                </c:pt>
                <c:pt idx="368">
                  <c:v>59.633000000000003</c:v>
                </c:pt>
                <c:pt idx="369">
                  <c:v>59.634900000000002</c:v>
                </c:pt>
                <c:pt idx="370">
                  <c:v>59.635900000000007</c:v>
                </c:pt>
                <c:pt idx="371">
                  <c:v>59.635900000000007</c:v>
                </c:pt>
                <c:pt idx="372">
                  <c:v>59.6355</c:v>
                </c:pt>
                <c:pt idx="373">
                  <c:v>59.636500000000012</c:v>
                </c:pt>
                <c:pt idx="374">
                  <c:v>59.637600000000006</c:v>
                </c:pt>
                <c:pt idx="375">
                  <c:v>59.639599999999994</c:v>
                </c:pt>
                <c:pt idx="376">
                  <c:v>59.6432</c:v>
                </c:pt>
                <c:pt idx="377">
                  <c:v>59.648000000000003</c:v>
                </c:pt>
                <c:pt idx="378">
                  <c:v>59.651800000000001</c:v>
                </c:pt>
                <c:pt idx="379">
                  <c:v>59.655599999999993</c:v>
                </c:pt>
                <c:pt idx="380">
                  <c:v>59.658899999999996</c:v>
                </c:pt>
                <c:pt idx="381">
                  <c:v>59.662399999999991</c:v>
                </c:pt>
                <c:pt idx="382">
                  <c:v>59.664700000000003</c:v>
                </c:pt>
                <c:pt idx="383">
                  <c:v>59.666899999999998</c:v>
                </c:pt>
                <c:pt idx="384">
                  <c:v>59.668499999999995</c:v>
                </c:pt>
                <c:pt idx="385">
                  <c:v>59.669199999999989</c:v>
                </c:pt>
                <c:pt idx="386">
                  <c:v>59.670900000000003</c:v>
                </c:pt>
                <c:pt idx="387">
                  <c:v>59.67199999999999</c:v>
                </c:pt>
                <c:pt idx="388">
                  <c:v>59.672900000000006</c:v>
                </c:pt>
                <c:pt idx="389">
                  <c:v>59.673899999999989</c:v>
                </c:pt>
                <c:pt idx="390">
                  <c:v>59.6755</c:v>
                </c:pt>
                <c:pt idx="391">
                  <c:v>59.675799999999995</c:v>
                </c:pt>
                <c:pt idx="392">
                  <c:v>59.676499999999997</c:v>
                </c:pt>
                <c:pt idx="393">
                  <c:v>59.678099999999993</c:v>
                </c:pt>
                <c:pt idx="394">
                  <c:v>59.680000000000007</c:v>
                </c:pt>
                <c:pt idx="395">
                  <c:v>59.681499999999993</c:v>
                </c:pt>
                <c:pt idx="396">
                  <c:v>59.683499999999995</c:v>
                </c:pt>
                <c:pt idx="397">
                  <c:v>59.6845</c:v>
                </c:pt>
                <c:pt idx="398">
                  <c:v>59.684099999999987</c:v>
                </c:pt>
                <c:pt idx="399">
                  <c:v>59.68610000000001</c:v>
                </c:pt>
                <c:pt idx="400">
                  <c:v>59.689799999999991</c:v>
                </c:pt>
                <c:pt idx="401">
                  <c:v>59.69319999999999</c:v>
                </c:pt>
                <c:pt idx="402">
                  <c:v>59.695600000000013</c:v>
                </c:pt>
                <c:pt idx="403">
                  <c:v>59.697499999999991</c:v>
                </c:pt>
                <c:pt idx="404">
                  <c:v>59.699700000000007</c:v>
                </c:pt>
                <c:pt idx="405">
                  <c:v>59.702399999999997</c:v>
                </c:pt>
                <c:pt idx="406">
                  <c:v>59.705799999999996</c:v>
                </c:pt>
                <c:pt idx="407">
                  <c:v>59.709100000000014</c:v>
                </c:pt>
                <c:pt idx="408">
                  <c:v>59.710300000000004</c:v>
                </c:pt>
                <c:pt idx="409">
                  <c:v>59.711100000000002</c:v>
                </c:pt>
                <c:pt idx="410">
                  <c:v>59.710300000000004</c:v>
                </c:pt>
                <c:pt idx="411">
                  <c:v>59.710299999999997</c:v>
                </c:pt>
                <c:pt idx="412">
                  <c:v>59.71070000000001</c:v>
                </c:pt>
                <c:pt idx="413">
                  <c:v>59.712499999999999</c:v>
                </c:pt>
                <c:pt idx="414">
                  <c:v>59.713499999999996</c:v>
                </c:pt>
                <c:pt idx="415">
                  <c:v>59.713200000000008</c:v>
                </c:pt>
                <c:pt idx="416">
                  <c:v>59.7134</c:v>
                </c:pt>
                <c:pt idx="417">
                  <c:v>59.713700000000003</c:v>
                </c:pt>
                <c:pt idx="418">
                  <c:v>59.713999999999999</c:v>
                </c:pt>
                <c:pt idx="419">
                  <c:v>59.714700000000008</c:v>
                </c:pt>
                <c:pt idx="420">
                  <c:v>59.716300000000004</c:v>
                </c:pt>
                <c:pt idx="421">
                  <c:v>59.718500000000006</c:v>
                </c:pt>
                <c:pt idx="422">
                  <c:v>59.720799999999997</c:v>
                </c:pt>
                <c:pt idx="423">
                  <c:v>59.723400000000005</c:v>
                </c:pt>
                <c:pt idx="424">
                  <c:v>59.7256</c:v>
                </c:pt>
                <c:pt idx="425">
                  <c:v>59.728400000000001</c:v>
                </c:pt>
                <c:pt idx="426">
                  <c:v>59.731599999999993</c:v>
                </c:pt>
                <c:pt idx="427">
                  <c:v>59.735799999999998</c:v>
                </c:pt>
                <c:pt idx="428">
                  <c:v>59.73960000000001</c:v>
                </c:pt>
                <c:pt idx="429">
                  <c:v>59.742999999999995</c:v>
                </c:pt>
                <c:pt idx="430">
                  <c:v>59.744899999999994</c:v>
                </c:pt>
                <c:pt idx="431">
                  <c:v>59.745399999999997</c:v>
                </c:pt>
                <c:pt idx="432">
                  <c:v>59.746399999999994</c:v>
                </c:pt>
                <c:pt idx="433">
                  <c:v>59.747199999999999</c:v>
                </c:pt>
                <c:pt idx="434">
                  <c:v>59.748300000000008</c:v>
                </c:pt>
                <c:pt idx="435">
                  <c:v>59.748400000000018</c:v>
                </c:pt>
                <c:pt idx="436">
                  <c:v>59.747599999999998</c:v>
                </c:pt>
                <c:pt idx="437">
                  <c:v>59.745899999999992</c:v>
                </c:pt>
                <c:pt idx="438">
                  <c:v>59.743100000000005</c:v>
                </c:pt>
                <c:pt idx="439">
                  <c:v>59.742300000000014</c:v>
                </c:pt>
                <c:pt idx="440">
                  <c:v>59.743200000000002</c:v>
                </c:pt>
                <c:pt idx="441">
                  <c:v>59.744499999999995</c:v>
                </c:pt>
                <c:pt idx="442">
                  <c:v>59.746600000000015</c:v>
                </c:pt>
                <c:pt idx="443">
                  <c:v>59.748900000000006</c:v>
                </c:pt>
                <c:pt idx="444">
                  <c:v>59.752200000000002</c:v>
                </c:pt>
                <c:pt idx="445">
                  <c:v>59.754300000000001</c:v>
                </c:pt>
                <c:pt idx="446">
                  <c:v>59.755099999999992</c:v>
                </c:pt>
                <c:pt idx="447">
                  <c:v>59.756299999999996</c:v>
                </c:pt>
                <c:pt idx="448">
                  <c:v>59.7592</c:v>
                </c:pt>
                <c:pt idx="449">
                  <c:v>59.761900000000004</c:v>
                </c:pt>
                <c:pt idx="450">
                  <c:v>59.762999999999998</c:v>
                </c:pt>
                <c:pt idx="451">
                  <c:v>59.765799999999992</c:v>
                </c:pt>
                <c:pt idx="452">
                  <c:v>59.767100000000006</c:v>
                </c:pt>
                <c:pt idx="453">
                  <c:v>59.767200000000003</c:v>
                </c:pt>
                <c:pt idx="454">
                  <c:v>59.77320000000001</c:v>
                </c:pt>
                <c:pt idx="455">
                  <c:v>59.782199999999989</c:v>
                </c:pt>
                <c:pt idx="456">
                  <c:v>59.788499999999999</c:v>
                </c:pt>
                <c:pt idx="457">
                  <c:v>59.791900000000012</c:v>
                </c:pt>
                <c:pt idx="458">
                  <c:v>59.79290000000001</c:v>
                </c:pt>
                <c:pt idx="459">
                  <c:v>59.792099999999991</c:v>
                </c:pt>
                <c:pt idx="460">
                  <c:v>59.790300000000002</c:v>
                </c:pt>
                <c:pt idx="461">
                  <c:v>59.789899999999989</c:v>
                </c:pt>
                <c:pt idx="462">
                  <c:v>59.790300000000002</c:v>
                </c:pt>
                <c:pt idx="463">
                  <c:v>59.7898</c:v>
                </c:pt>
                <c:pt idx="464">
                  <c:v>59.789199999999994</c:v>
                </c:pt>
                <c:pt idx="465">
                  <c:v>59.788700000000006</c:v>
                </c:pt>
                <c:pt idx="466">
                  <c:v>59.790500000000009</c:v>
                </c:pt>
                <c:pt idx="467">
                  <c:v>59.791900000000012</c:v>
                </c:pt>
                <c:pt idx="468">
                  <c:v>59.791800000000009</c:v>
                </c:pt>
                <c:pt idx="469">
                  <c:v>59.792600000000007</c:v>
                </c:pt>
                <c:pt idx="470">
                  <c:v>59.794699999999999</c:v>
                </c:pt>
                <c:pt idx="471">
                  <c:v>59.795699999999997</c:v>
                </c:pt>
                <c:pt idx="472">
                  <c:v>59.796799999999998</c:v>
                </c:pt>
                <c:pt idx="473">
                  <c:v>59.796900000000008</c:v>
                </c:pt>
                <c:pt idx="474">
                  <c:v>59.795700000000011</c:v>
                </c:pt>
                <c:pt idx="475">
                  <c:v>59.794699999999992</c:v>
                </c:pt>
                <c:pt idx="476">
                  <c:v>59.794899999999998</c:v>
                </c:pt>
                <c:pt idx="477">
                  <c:v>59.793600000000005</c:v>
                </c:pt>
                <c:pt idx="478">
                  <c:v>59.7943</c:v>
                </c:pt>
                <c:pt idx="479">
                  <c:v>59.796500000000002</c:v>
                </c:pt>
                <c:pt idx="480">
                  <c:v>59.797400000000003</c:v>
                </c:pt>
                <c:pt idx="481">
                  <c:v>59.798300000000005</c:v>
                </c:pt>
                <c:pt idx="482">
                  <c:v>59.798599999999986</c:v>
                </c:pt>
                <c:pt idx="483">
                  <c:v>59.7986</c:v>
                </c:pt>
                <c:pt idx="484">
                  <c:v>59.7986</c:v>
                </c:pt>
                <c:pt idx="485">
                  <c:v>59.798599999999986</c:v>
                </c:pt>
                <c:pt idx="486">
                  <c:v>59.798199999999994</c:v>
                </c:pt>
                <c:pt idx="487">
                  <c:v>59.798199999999994</c:v>
                </c:pt>
                <c:pt idx="488">
                  <c:v>59.797799999999995</c:v>
                </c:pt>
                <c:pt idx="489">
                  <c:v>59.797200000000011</c:v>
                </c:pt>
                <c:pt idx="490">
                  <c:v>59.797799999999995</c:v>
                </c:pt>
                <c:pt idx="491">
                  <c:v>59.797899999999991</c:v>
                </c:pt>
                <c:pt idx="492">
                  <c:v>59.798299999999998</c:v>
                </c:pt>
                <c:pt idx="493">
                  <c:v>59.798199999999994</c:v>
                </c:pt>
                <c:pt idx="494">
                  <c:v>59.7986</c:v>
                </c:pt>
                <c:pt idx="495">
                  <c:v>59.798500000000004</c:v>
                </c:pt>
                <c:pt idx="496">
                  <c:v>59.798300000000005</c:v>
                </c:pt>
                <c:pt idx="497">
                  <c:v>59.798899999999989</c:v>
                </c:pt>
                <c:pt idx="498">
                  <c:v>59.7971</c:v>
                </c:pt>
                <c:pt idx="499">
                  <c:v>59.8</c:v>
                </c:pt>
                <c:pt idx="500">
                  <c:v>59.795200000000001</c:v>
                </c:pt>
                <c:pt idx="501">
                  <c:v>59.795000000000002</c:v>
                </c:pt>
                <c:pt idx="502">
                  <c:v>59.795000000000002</c:v>
                </c:pt>
                <c:pt idx="503">
                  <c:v>59.795000000000002</c:v>
                </c:pt>
                <c:pt idx="504">
                  <c:v>59.795000000000002</c:v>
                </c:pt>
                <c:pt idx="505">
                  <c:v>59.798900000000003</c:v>
                </c:pt>
                <c:pt idx="506">
                  <c:v>59.8</c:v>
                </c:pt>
                <c:pt idx="507">
                  <c:v>59.799800000000005</c:v>
                </c:pt>
                <c:pt idx="508">
                  <c:v>59.798500000000004</c:v>
                </c:pt>
                <c:pt idx="509">
                  <c:v>59.798899999999989</c:v>
                </c:pt>
                <c:pt idx="510">
                  <c:v>59.798999999999992</c:v>
                </c:pt>
                <c:pt idx="511">
                  <c:v>59.798999999999992</c:v>
                </c:pt>
                <c:pt idx="512">
                  <c:v>59.798999999999992</c:v>
                </c:pt>
                <c:pt idx="513">
                  <c:v>59.8</c:v>
                </c:pt>
                <c:pt idx="514">
                  <c:v>59.8</c:v>
                </c:pt>
                <c:pt idx="515">
                  <c:v>59.8</c:v>
                </c:pt>
                <c:pt idx="516">
                  <c:v>59.8</c:v>
                </c:pt>
                <c:pt idx="517">
                  <c:v>59.806900000000006</c:v>
                </c:pt>
                <c:pt idx="518">
                  <c:v>59.816300000000012</c:v>
                </c:pt>
                <c:pt idx="519">
                  <c:v>59.816500000000005</c:v>
                </c:pt>
                <c:pt idx="520">
                  <c:v>59.817300000000003</c:v>
                </c:pt>
                <c:pt idx="521">
                  <c:v>59.819100000000013</c:v>
                </c:pt>
                <c:pt idx="522">
                  <c:v>59.820500000000003</c:v>
                </c:pt>
                <c:pt idx="523">
                  <c:v>59.821199999999997</c:v>
                </c:pt>
                <c:pt idx="524">
                  <c:v>59.82180000000001</c:v>
                </c:pt>
                <c:pt idx="525">
                  <c:v>59.821000000000005</c:v>
                </c:pt>
                <c:pt idx="526">
                  <c:v>59.820500000000003</c:v>
                </c:pt>
                <c:pt idx="527">
                  <c:v>59.820500000000017</c:v>
                </c:pt>
                <c:pt idx="528">
                  <c:v>59.820899999999995</c:v>
                </c:pt>
                <c:pt idx="529">
                  <c:v>59.822099999999999</c:v>
                </c:pt>
                <c:pt idx="530">
                  <c:v>59.822299999999998</c:v>
                </c:pt>
                <c:pt idx="531">
                  <c:v>59.822000000000003</c:v>
                </c:pt>
                <c:pt idx="532">
                  <c:v>59.821500000000015</c:v>
                </c:pt>
                <c:pt idx="533">
                  <c:v>59.821600000000011</c:v>
                </c:pt>
                <c:pt idx="534">
                  <c:v>59.821300000000008</c:v>
                </c:pt>
                <c:pt idx="535">
                  <c:v>59.820399999999992</c:v>
                </c:pt>
                <c:pt idx="536">
                  <c:v>59.819499999999991</c:v>
                </c:pt>
                <c:pt idx="537">
                  <c:v>59.818899999999999</c:v>
                </c:pt>
                <c:pt idx="538">
                  <c:v>59.820700000000002</c:v>
                </c:pt>
                <c:pt idx="539">
                  <c:v>59.8232</c:v>
                </c:pt>
                <c:pt idx="540">
                  <c:v>59.824700000000007</c:v>
                </c:pt>
                <c:pt idx="541">
                  <c:v>59.824400000000004</c:v>
                </c:pt>
                <c:pt idx="542">
                  <c:v>59.824100000000001</c:v>
                </c:pt>
                <c:pt idx="543">
                  <c:v>59.824100000000001</c:v>
                </c:pt>
                <c:pt idx="544">
                  <c:v>59.824700000000007</c:v>
                </c:pt>
                <c:pt idx="545">
                  <c:v>59.826599999999999</c:v>
                </c:pt>
                <c:pt idx="546">
                  <c:v>59.827500000000001</c:v>
                </c:pt>
                <c:pt idx="547">
                  <c:v>59.828599999999994</c:v>
                </c:pt>
                <c:pt idx="548">
                  <c:v>59.828300000000013</c:v>
                </c:pt>
                <c:pt idx="549">
                  <c:v>59.82739999999999</c:v>
                </c:pt>
                <c:pt idx="550">
                  <c:v>59.827899999999985</c:v>
                </c:pt>
                <c:pt idx="551">
                  <c:v>59.829099999999997</c:v>
                </c:pt>
                <c:pt idx="552">
                  <c:v>59.829899999999995</c:v>
                </c:pt>
                <c:pt idx="553">
                  <c:v>59.829499999999996</c:v>
                </c:pt>
                <c:pt idx="554">
                  <c:v>59.828999999999994</c:v>
                </c:pt>
                <c:pt idx="555">
                  <c:v>59.827999999999996</c:v>
                </c:pt>
                <c:pt idx="556">
                  <c:v>59.826800000000006</c:v>
                </c:pt>
                <c:pt idx="557">
                  <c:v>59.826999999999998</c:v>
                </c:pt>
                <c:pt idx="558">
                  <c:v>59.8279</c:v>
                </c:pt>
                <c:pt idx="559">
                  <c:v>59.828500000000005</c:v>
                </c:pt>
                <c:pt idx="560">
                  <c:v>59.829100000000004</c:v>
                </c:pt>
                <c:pt idx="561">
                  <c:v>59.829799999999999</c:v>
                </c:pt>
                <c:pt idx="562">
                  <c:v>59.831999999999994</c:v>
                </c:pt>
                <c:pt idx="563">
                  <c:v>59.833900000000007</c:v>
                </c:pt>
                <c:pt idx="564">
                  <c:v>59.835300000000004</c:v>
                </c:pt>
                <c:pt idx="565">
                  <c:v>59.837599999999995</c:v>
                </c:pt>
                <c:pt idx="566">
                  <c:v>59.840100000000007</c:v>
                </c:pt>
                <c:pt idx="567">
                  <c:v>59.841300000000004</c:v>
                </c:pt>
                <c:pt idx="568">
                  <c:v>59.841200000000001</c:v>
                </c:pt>
                <c:pt idx="569">
                  <c:v>59.840900000000012</c:v>
                </c:pt>
                <c:pt idx="570">
                  <c:v>59.840100000000007</c:v>
                </c:pt>
                <c:pt idx="571">
                  <c:v>59.840300000000013</c:v>
                </c:pt>
                <c:pt idx="572">
                  <c:v>59.841499999999996</c:v>
                </c:pt>
                <c:pt idx="573">
                  <c:v>59.842099999999995</c:v>
                </c:pt>
                <c:pt idx="574">
                  <c:v>59.843900000000005</c:v>
                </c:pt>
                <c:pt idx="575">
                  <c:v>59.845700000000001</c:v>
                </c:pt>
                <c:pt idx="576">
                  <c:v>59.846599999999988</c:v>
                </c:pt>
                <c:pt idx="577">
                  <c:v>59.846299999999999</c:v>
                </c:pt>
                <c:pt idx="578">
                  <c:v>59.846399999999996</c:v>
                </c:pt>
                <c:pt idx="579">
                  <c:v>59.847299999999997</c:v>
                </c:pt>
                <c:pt idx="580">
                  <c:v>59.847900000000003</c:v>
                </c:pt>
                <c:pt idx="581">
                  <c:v>59.847899999999996</c:v>
                </c:pt>
                <c:pt idx="582">
                  <c:v>59.847999999999999</c:v>
                </c:pt>
                <c:pt idx="583">
                  <c:v>59.8489</c:v>
                </c:pt>
                <c:pt idx="584">
                  <c:v>59.849800000000002</c:v>
                </c:pt>
                <c:pt idx="585">
                  <c:v>59.849300000000007</c:v>
                </c:pt>
                <c:pt idx="586">
                  <c:v>59.852699999999992</c:v>
                </c:pt>
                <c:pt idx="587">
                  <c:v>59.858700000000013</c:v>
                </c:pt>
                <c:pt idx="588">
                  <c:v>59.863</c:v>
                </c:pt>
                <c:pt idx="589">
                  <c:v>59.864599999999996</c:v>
                </c:pt>
                <c:pt idx="590">
                  <c:v>59.863799999999991</c:v>
                </c:pt>
                <c:pt idx="591">
                  <c:v>59.86310000000001</c:v>
                </c:pt>
                <c:pt idx="592">
                  <c:v>59.862900000000003</c:v>
                </c:pt>
                <c:pt idx="593">
                  <c:v>59.861700000000006</c:v>
                </c:pt>
                <c:pt idx="594">
                  <c:v>59.861499999999999</c:v>
                </c:pt>
                <c:pt idx="595">
                  <c:v>59.862400000000001</c:v>
                </c:pt>
                <c:pt idx="596">
                  <c:v>59.863300000000002</c:v>
                </c:pt>
                <c:pt idx="597">
                  <c:v>59.865299999999991</c:v>
                </c:pt>
                <c:pt idx="598">
                  <c:v>59.868500000000004</c:v>
                </c:pt>
                <c:pt idx="599">
                  <c:v>59.871299999999998</c:v>
                </c:pt>
                <c:pt idx="600">
                  <c:v>59.872400000000013</c:v>
                </c:pt>
                <c:pt idx="601">
                  <c:v>59.873000000000012</c:v>
                </c:pt>
                <c:pt idx="602">
                  <c:v>59.8735</c:v>
                </c:pt>
                <c:pt idx="603">
                  <c:v>59.873100000000008</c:v>
                </c:pt>
                <c:pt idx="604">
                  <c:v>59.872699999999995</c:v>
                </c:pt>
                <c:pt idx="605">
                  <c:v>59.871399999999994</c:v>
                </c:pt>
                <c:pt idx="606">
                  <c:v>59.870399999999997</c:v>
                </c:pt>
                <c:pt idx="607">
                  <c:v>59.869799999999998</c:v>
                </c:pt>
                <c:pt idx="608">
                  <c:v>59.870699999999985</c:v>
                </c:pt>
                <c:pt idx="609">
                  <c:v>59.871500000000005</c:v>
                </c:pt>
                <c:pt idx="610">
                  <c:v>59.872400000000006</c:v>
                </c:pt>
                <c:pt idx="611">
                  <c:v>59.874200000000009</c:v>
                </c:pt>
                <c:pt idx="612">
                  <c:v>59.875599999999999</c:v>
                </c:pt>
                <c:pt idx="613">
                  <c:v>59.876199999999997</c:v>
                </c:pt>
                <c:pt idx="614">
                  <c:v>59.87639999999999</c:v>
                </c:pt>
                <c:pt idx="615">
                  <c:v>59.877300000000005</c:v>
                </c:pt>
                <c:pt idx="616">
                  <c:v>59.879200000000004</c:v>
                </c:pt>
                <c:pt idx="617">
                  <c:v>59.880899999999997</c:v>
                </c:pt>
                <c:pt idx="618">
                  <c:v>59.882499999999993</c:v>
                </c:pt>
                <c:pt idx="619">
                  <c:v>59.883600000000001</c:v>
                </c:pt>
                <c:pt idx="620">
                  <c:v>59.883699999999997</c:v>
                </c:pt>
                <c:pt idx="621">
                  <c:v>59.884599999999999</c:v>
                </c:pt>
                <c:pt idx="622">
                  <c:v>59.886199999999995</c:v>
                </c:pt>
                <c:pt idx="623">
                  <c:v>59.887599999999999</c:v>
                </c:pt>
                <c:pt idx="624">
                  <c:v>59.888700000000007</c:v>
                </c:pt>
                <c:pt idx="625">
                  <c:v>59.889499999999998</c:v>
                </c:pt>
                <c:pt idx="626">
                  <c:v>59.8904</c:v>
                </c:pt>
                <c:pt idx="627">
                  <c:v>59.89100000000002</c:v>
                </c:pt>
                <c:pt idx="628">
                  <c:v>59.891300000000015</c:v>
                </c:pt>
                <c:pt idx="629">
                  <c:v>59.891599999999997</c:v>
                </c:pt>
                <c:pt idx="630">
                  <c:v>59.891300000000001</c:v>
                </c:pt>
                <c:pt idx="631">
                  <c:v>59.891300000000015</c:v>
                </c:pt>
                <c:pt idx="632">
                  <c:v>59.891800000000011</c:v>
                </c:pt>
                <c:pt idx="633">
                  <c:v>59.892400000000009</c:v>
                </c:pt>
                <c:pt idx="634">
                  <c:v>59.893500000000003</c:v>
                </c:pt>
                <c:pt idx="635">
                  <c:v>59.893899999999995</c:v>
                </c:pt>
                <c:pt idx="636">
                  <c:v>59.894799999999989</c:v>
                </c:pt>
                <c:pt idx="637">
                  <c:v>59.896800000000006</c:v>
                </c:pt>
                <c:pt idx="638">
                  <c:v>59.898100000000014</c:v>
                </c:pt>
                <c:pt idx="639">
                  <c:v>59.898600000000002</c:v>
                </c:pt>
                <c:pt idx="640">
                  <c:v>59.899099999999997</c:v>
                </c:pt>
                <c:pt idx="641">
                  <c:v>59.899099999999997</c:v>
                </c:pt>
                <c:pt idx="642">
                  <c:v>59.899699999999996</c:v>
                </c:pt>
                <c:pt idx="643">
                  <c:v>59.90079999999999</c:v>
                </c:pt>
                <c:pt idx="644">
                  <c:v>59.9011</c:v>
                </c:pt>
                <c:pt idx="645">
                  <c:v>59.900699999999993</c:v>
                </c:pt>
                <c:pt idx="646">
                  <c:v>59.9009</c:v>
                </c:pt>
                <c:pt idx="647">
                  <c:v>59.900599999999997</c:v>
                </c:pt>
                <c:pt idx="648">
                  <c:v>59.900300000000001</c:v>
                </c:pt>
                <c:pt idx="649">
                  <c:v>59.900399999999991</c:v>
                </c:pt>
                <c:pt idx="650">
                  <c:v>59.899500000000003</c:v>
                </c:pt>
                <c:pt idx="651">
                  <c:v>59.89820000000001</c:v>
                </c:pt>
                <c:pt idx="652">
                  <c:v>59.897199999999998</c:v>
                </c:pt>
                <c:pt idx="653">
                  <c:v>59.8962</c:v>
                </c:pt>
                <c:pt idx="654">
                  <c:v>59.896200000000007</c:v>
                </c:pt>
                <c:pt idx="655">
                  <c:v>59.897300000000008</c:v>
                </c:pt>
                <c:pt idx="656">
                  <c:v>59.898699999999998</c:v>
                </c:pt>
                <c:pt idx="657">
                  <c:v>59.9</c:v>
                </c:pt>
                <c:pt idx="658">
                  <c:v>59.901899999999998</c:v>
                </c:pt>
                <c:pt idx="659">
                  <c:v>59.902600000000007</c:v>
                </c:pt>
                <c:pt idx="660">
                  <c:v>59.903399999999998</c:v>
                </c:pt>
                <c:pt idx="661">
                  <c:v>59.904099999999993</c:v>
                </c:pt>
                <c:pt idx="662">
                  <c:v>59.904700000000005</c:v>
                </c:pt>
                <c:pt idx="663">
                  <c:v>59.9054</c:v>
                </c:pt>
                <c:pt idx="664">
                  <c:v>59.905599999999993</c:v>
                </c:pt>
                <c:pt idx="665">
                  <c:v>59.90659999999999</c:v>
                </c:pt>
                <c:pt idx="666">
                  <c:v>59.907899999999998</c:v>
                </c:pt>
                <c:pt idx="667">
                  <c:v>59.909100000000002</c:v>
                </c:pt>
                <c:pt idx="668">
                  <c:v>59.909699999999987</c:v>
                </c:pt>
                <c:pt idx="669">
                  <c:v>59.909699999999987</c:v>
                </c:pt>
                <c:pt idx="670">
                  <c:v>59.909399999999991</c:v>
                </c:pt>
                <c:pt idx="671">
                  <c:v>59.909500000000001</c:v>
                </c:pt>
                <c:pt idx="672">
                  <c:v>59.911799999999992</c:v>
                </c:pt>
                <c:pt idx="673">
                  <c:v>59.913699999999992</c:v>
                </c:pt>
                <c:pt idx="674">
                  <c:v>59.913899999999998</c:v>
                </c:pt>
                <c:pt idx="675">
                  <c:v>59.914499999999997</c:v>
                </c:pt>
                <c:pt idx="676">
                  <c:v>59.915999999999983</c:v>
                </c:pt>
                <c:pt idx="677">
                  <c:v>59.917200000000001</c:v>
                </c:pt>
                <c:pt idx="678">
                  <c:v>59.918899999999994</c:v>
                </c:pt>
                <c:pt idx="679">
                  <c:v>59.919499999999992</c:v>
                </c:pt>
                <c:pt idx="680">
                  <c:v>59.92</c:v>
                </c:pt>
                <c:pt idx="681">
                  <c:v>59.920100000000005</c:v>
                </c:pt>
                <c:pt idx="682">
                  <c:v>59.919799999999995</c:v>
                </c:pt>
                <c:pt idx="683">
                  <c:v>59.920399999999994</c:v>
                </c:pt>
                <c:pt idx="684">
                  <c:v>59.921100000000003</c:v>
                </c:pt>
                <c:pt idx="685">
                  <c:v>59.920900000000003</c:v>
                </c:pt>
                <c:pt idx="686">
                  <c:v>59.921499999999995</c:v>
                </c:pt>
                <c:pt idx="687">
                  <c:v>59.923500000000004</c:v>
                </c:pt>
                <c:pt idx="688">
                  <c:v>59.92349999999999</c:v>
                </c:pt>
                <c:pt idx="689">
                  <c:v>59.924299999999995</c:v>
                </c:pt>
                <c:pt idx="690">
                  <c:v>59.924599999999984</c:v>
                </c:pt>
                <c:pt idx="691">
                  <c:v>59.925100000000008</c:v>
                </c:pt>
                <c:pt idx="692">
                  <c:v>59.926100000000005</c:v>
                </c:pt>
                <c:pt idx="693">
                  <c:v>59.928999999999995</c:v>
                </c:pt>
                <c:pt idx="694">
                  <c:v>59.935600000000001</c:v>
                </c:pt>
                <c:pt idx="695">
                  <c:v>59.9422</c:v>
                </c:pt>
                <c:pt idx="696">
                  <c:v>59.947099999999992</c:v>
                </c:pt>
                <c:pt idx="697">
                  <c:v>59.949300000000008</c:v>
                </c:pt>
                <c:pt idx="698">
                  <c:v>59.950400000000002</c:v>
                </c:pt>
                <c:pt idx="699">
                  <c:v>59.9499</c:v>
                </c:pt>
                <c:pt idx="700">
                  <c:v>59.949400000000004</c:v>
                </c:pt>
                <c:pt idx="701">
                  <c:v>59.948899999999995</c:v>
                </c:pt>
                <c:pt idx="702">
                  <c:v>59.949100000000001</c:v>
                </c:pt>
                <c:pt idx="703">
                  <c:v>59.950499999999998</c:v>
                </c:pt>
                <c:pt idx="704">
                  <c:v>59.951999999999984</c:v>
                </c:pt>
                <c:pt idx="705">
                  <c:v>59.954400000000007</c:v>
                </c:pt>
                <c:pt idx="706">
                  <c:v>59.956000000000003</c:v>
                </c:pt>
                <c:pt idx="707">
                  <c:v>59.957899999999995</c:v>
                </c:pt>
                <c:pt idx="708">
                  <c:v>59.957700000000003</c:v>
                </c:pt>
                <c:pt idx="709">
                  <c:v>59.958299999999994</c:v>
                </c:pt>
                <c:pt idx="710">
                  <c:v>59.959500000000006</c:v>
                </c:pt>
                <c:pt idx="711">
                  <c:v>59.959600000000002</c:v>
                </c:pt>
                <c:pt idx="712">
                  <c:v>59.960399999999993</c:v>
                </c:pt>
                <c:pt idx="713">
                  <c:v>59.96220000000001</c:v>
                </c:pt>
                <c:pt idx="714">
                  <c:v>59.964300000000001</c:v>
                </c:pt>
                <c:pt idx="715">
                  <c:v>59.965300000000013</c:v>
                </c:pt>
                <c:pt idx="716">
                  <c:v>59.966200000000001</c:v>
                </c:pt>
                <c:pt idx="717">
                  <c:v>59.966300000000004</c:v>
                </c:pt>
                <c:pt idx="718">
                  <c:v>59.965899999999998</c:v>
                </c:pt>
                <c:pt idx="719">
                  <c:v>59.965499999999999</c:v>
                </c:pt>
                <c:pt idx="720">
                  <c:v>59.964000000000013</c:v>
                </c:pt>
                <c:pt idx="721">
                  <c:v>59.962300000000006</c:v>
                </c:pt>
                <c:pt idx="722">
                  <c:v>59.961400000000005</c:v>
                </c:pt>
                <c:pt idx="723">
                  <c:v>59.962300000000006</c:v>
                </c:pt>
                <c:pt idx="724">
                  <c:v>59.9634</c:v>
                </c:pt>
                <c:pt idx="725">
                  <c:v>59.965899999999998</c:v>
                </c:pt>
                <c:pt idx="726">
                  <c:v>59.969200000000015</c:v>
                </c:pt>
                <c:pt idx="727">
                  <c:v>59.972300000000004</c:v>
                </c:pt>
                <c:pt idx="728">
                  <c:v>59.975000000000001</c:v>
                </c:pt>
                <c:pt idx="729">
                  <c:v>59.975699999999996</c:v>
                </c:pt>
                <c:pt idx="730">
                  <c:v>59.97529999999999</c:v>
                </c:pt>
                <c:pt idx="731">
                  <c:v>59.975300000000004</c:v>
                </c:pt>
                <c:pt idx="732">
                  <c:v>59.976399999999991</c:v>
                </c:pt>
                <c:pt idx="733">
                  <c:v>59.97699999999999</c:v>
                </c:pt>
                <c:pt idx="734">
                  <c:v>59.977899999999991</c:v>
                </c:pt>
                <c:pt idx="735">
                  <c:v>59.978999999999999</c:v>
                </c:pt>
                <c:pt idx="736">
                  <c:v>59.979300000000002</c:v>
                </c:pt>
                <c:pt idx="737">
                  <c:v>59.979600000000005</c:v>
                </c:pt>
                <c:pt idx="738">
                  <c:v>59.980699999999999</c:v>
                </c:pt>
                <c:pt idx="739">
                  <c:v>59.982699999999987</c:v>
                </c:pt>
                <c:pt idx="740">
                  <c:v>59.982699999999987</c:v>
                </c:pt>
                <c:pt idx="741">
                  <c:v>59.9831</c:v>
                </c:pt>
                <c:pt idx="742">
                  <c:v>59.983500000000006</c:v>
                </c:pt>
                <c:pt idx="743">
                  <c:v>59.983799999999995</c:v>
                </c:pt>
                <c:pt idx="744">
                  <c:v>59.985499999999988</c:v>
                </c:pt>
                <c:pt idx="745">
                  <c:v>59.987100000000012</c:v>
                </c:pt>
                <c:pt idx="746">
                  <c:v>59.988199999999992</c:v>
                </c:pt>
                <c:pt idx="747">
                  <c:v>59.989400000000003</c:v>
                </c:pt>
                <c:pt idx="748">
                  <c:v>59.989099999999993</c:v>
                </c:pt>
                <c:pt idx="749">
                  <c:v>59.989099999999986</c:v>
                </c:pt>
                <c:pt idx="750">
                  <c:v>59.988699999999994</c:v>
                </c:pt>
                <c:pt idx="751">
                  <c:v>59.989800000000002</c:v>
                </c:pt>
                <c:pt idx="752">
                  <c:v>59.990400000000001</c:v>
                </c:pt>
                <c:pt idx="753">
                  <c:v>59.989599999999996</c:v>
                </c:pt>
                <c:pt idx="754">
                  <c:v>59.988599999999998</c:v>
                </c:pt>
                <c:pt idx="755">
                  <c:v>59.988300000000002</c:v>
                </c:pt>
                <c:pt idx="756">
                  <c:v>59.989800000000002</c:v>
                </c:pt>
                <c:pt idx="757">
                  <c:v>59.991900000000008</c:v>
                </c:pt>
                <c:pt idx="758">
                  <c:v>59.993000000000009</c:v>
                </c:pt>
                <c:pt idx="759">
                  <c:v>59.993400000000008</c:v>
                </c:pt>
                <c:pt idx="760">
                  <c:v>59.993800000000007</c:v>
                </c:pt>
                <c:pt idx="761">
                  <c:v>59.995199999999997</c:v>
                </c:pt>
                <c:pt idx="762">
                  <c:v>59.996700000000011</c:v>
                </c:pt>
                <c:pt idx="763">
                  <c:v>59.997800000000005</c:v>
                </c:pt>
                <c:pt idx="764">
                  <c:v>59.999399999999994</c:v>
                </c:pt>
                <c:pt idx="765">
                  <c:v>60</c:v>
                </c:pt>
                <c:pt idx="766">
                  <c:v>60.000799999999991</c:v>
                </c:pt>
                <c:pt idx="767">
                  <c:v>60.001099999999987</c:v>
                </c:pt>
                <c:pt idx="768">
                  <c:v>60.001199999999997</c:v>
                </c:pt>
                <c:pt idx="769">
                  <c:v>59.999900000000004</c:v>
                </c:pt>
                <c:pt idx="770">
                  <c:v>59.998700000000007</c:v>
                </c:pt>
                <c:pt idx="771">
                  <c:v>59.998000000000005</c:v>
                </c:pt>
                <c:pt idx="772">
                  <c:v>59.998000000000005</c:v>
                </c:pt>
                <c:pt idx="773">
                  <c:v>59.998300000000008</c:v>
                </c:pt>
                <c:pt idx="774">
                  <c:v>59.998900000000013</c:v>
                </c:pt>
                <c:pt idx="775">
                  <c:v>60.000199999999992</c:v>
                </c:pt>
                <c:pt idx="776">
                  <c:v>60.001299999999993</c:v>
                </c:pt>
                <c:pt idx="777">
                  <c:v>60.003399999999999</c:v>
                </c:pt>
                <c:pt idx="778">
                  <c:v>60.004399999999997</c:v>
                </c:pt>
                <c:pt idx="779">
                  <c:v>60.005899999999997</c:v>
                </c:pt>
                <c:pt idx="780">
                  <c:v>60.006899999999995</c:v>
                </c:pt>
                <c:pt idx="781">
                  <c:v>60.006600000000006</c:v>
                </c:pt>
                <c:pt idx="782">
                  <c:v>60.006799999999998</c:v>
                </c:pt>
                <c:pt idx="783">
                  <c:v>60.006399999999999</c:v>
                </c:pt>
                <c:pt idx="784">
                  <c:v>60.006700000000002</c:v>
                </c:pt>
                <c:pt idx="785">
                  <c:v>60.006899999999995</c:v>
                </c:pt>
                <c:pt idx="786">
                  <c:v>60.006499999999996</c:v>
                </c:pt>
                <c:pt idx="787">
                  <c:v>60.00719999999999</c:v>
                </c:pt>
                <c:pt idx="788">
                  <c:v>60.007899999999992</c:v>
                </c:pt>
                <c:pt idx="789">
                  <c:v>60.007899999999992</c:v>
                </c:pt>
                <c:pt idx="790">
                  <c:v>60.007900000000006</c:v>
                </c:pt>
                <c:pt idx="791">
                  <c:v>60.0092</c:v>
                </c:pt>
                <c:pt idx="792">
                  <c:v>60.011000000000003</c:v>
                </c:pt>
                <c:pt idx="793">
                  <c:v>60.012100000000011</c:v>
                </c:pt>
                <c:pt idx="794">
                  <c:v>60.012599999999999</c:v>
                </c:pt>
                <c:pt idx="795">
                  <c:v>60.012500000000003</c:v>
                </c:pt>
                <c:pt idx="796">
                  <c:v>60.012300000000003</c:v>
                </c:pt>
                <c:pt idx="797">
                  <c:v>60.012300000000003</c:v>
                </c:pt>
                <c:pt idx="798">
                  <c:v>60.01189999999999</c:v>
                </c:pt>
                <c:pt idx="799">
                  <c:v>60.011300000000006</c:v>
                </c:pt>
                <c:pt idx="800">
                  <c:v>60.010900000000007</c:v>
                </c:pt>
                <c:pt idx="801">
                  <c:v>60.010400000000004</c:v>
                </c:pt>
                <c:pt idx="802">
                  <c:v>60.009400000000007</c:v>
                </c:pt>
                <c:pt idx="803">
                  <c:v>60.008499999999991</c:v>
                </c:pt>
                <c:pt idx="804">
                  <c:v>60.008000000000003</c:v>
                </c:pt>
                <c:pt idx="805">
                  <c:v>60.007699999999986</c:v>
                </c:pt>
                <c:pt idx="806">
                  <c:v>60.008600000000001</c:v>
                </c:pt>
                <c:pt idx="807">
                  <c:v>60.007600000000004</c:v>
                </c:pt>
                <c:pt idx="808">
                  <c:v>60.008000000000003</c:v>
                </c:pt>
                <c:pt idx="809">
                  <c:v>60.008600000000001</c:v>
                </c:pt>
                <c:pt idx="810">
                  <c:v>60.009799999999998</c:v>
                </c:pt>
                <c:pt idx="811">
                  <c:v>60.010599999999997</c:v>
                </c:pt>
                <c:pt idx="812">
                  <c:v>60.011000000000003</c:v>
                </c:pt>
                <c:pt idx="813">
                  <c:v>60.011799999999994</c:v>
                </c:pt>
                <c:pt idx="814">
                  <c:v>60.012799999999991</c:v>
                </c:pt>
                <c:pt idx="815">
                  <c:v>60.013500000000001</c:v>
                </c:pt>
                <c:pt idx="816">
                  <c:v>60.015200000000007</c:v>
                </c:pt>
                <c:pt idx="817">
                  <c:v>60.016900000000007</c:v>
                </c:pt>
                <c:pt idx="818">
                  <c:v>60.017199999999988</c:v>
                </c:pt>
                <c:pt idx="819">
                  <c:v>60.016300000000001</c:v>
                </c:pt>
                <c:pt idx="820">
                  <c:v>60.015099999999997</c:v>
                </c:pt>
                <c:pt idx="821">
                  <c:v>60.014899999999997</c:v>
                </c:pt>
                <c:pt idx="822">
                  <c:v>60.015200000000007</c:v>
                </c:pt>
                <c:pt idx="823">
                  <c:v>60.014499999999998</c:v>
                </c:pt>
                <c:pt idx="824">
                  <c:v>60.014200000000002</c:v>
                </c:pt>
                <c:pt idx="825">
                  <c:v>60.015099999999983</c:v>
                </c:pt>
                <c:pt idx="826">
                  <c:v>60.016700000000014</c:v>
                </c:pt>
                <c:pt idx="827">
                  <c:v>60.0167</c:v>
                </c:pt>
                <c:pt idx="828">
                  <c:v>60.0167</c:v>
                </c:pt>
                <c:pt idx="829">
                  <c:v>60.016399999999997</c:v>
                </c:pt>
                <c:pt idx="830">
                  <c:v>60.017200000000003</c:v>
                </c:pt>
                <c:pt idx="831">
                  <c:v>60.018700000000003</c:v>
                </c:pt>
                <c:pt idx="832">
                  <c:v>60.021000000000001</c:v>
                </c:pt>
                <c:pt idx="833">
                  <c:v>60.024299999999997</c:v>
                </c:pt>
                <c:pt idx="834">
                  <c:v>60.026899999999998</c:v>
                </c:pt>
                <c:pt idx="835">
                  <c:v>60.027799999999999</c:v>
                </c:pt>
                <c:pt idx="836">
                  <c:v>60.027199999999993</c:v>
                </c:pt>
                <c:pt idx="837">
                  <c:v>60.027300000000004</c:v>
                </c:pt>
                <c:pt idx="838">
                  <c:v>60.027000000000001</c:v>
                </c:pt>
                <c:pt idx="839">
                  <c:v>60.024900000000002</c:v>
                </c:pt>
                <c:pt idx="840">
                  <c:v>60.021299999999997</c:v>
                </c:pt>
                <c:pt idx="841">
                  <c:v>60.0212</c:v>
                </c:pt>
                <c:pt idx="842">
                  <c:v>60.021699999999996</c:v>
                </c:pt>
                <c:pt idx="843">
                  <c:v>60.021599999999999</c:v>
                </c:pt>
                <c:pt idx="844">
                  <c:v>60.021900000000002</c:v>
                </c:pt>
                <c:pt idx="845">
                  <c:v>60.021800000000006</c:v>
                </c:pt>
                <c:pt idx="846">
                  <c:v>60.022500000000001</c:v>
                </c:pt>
                <c:pt idx="847">
                  <c:v>60.023799999999994</c:v>
                </c:pt>
                <c:pt idx="848">
                  <c:v>60.0244</c:v>
                </c:pt>
                <c:pt idx="849">
                  <c:v>60.024999999999999</c:v>
                </c:pt>
                <c:pt idx="850">
                  <c:v>60.026200000000003</c:v>
                </c:pt>
                <c:pt idx="851">
                  <c:v>60.028100000000009</c:v>
                </c:pt>
                <c:pt idx="852">
                  <c:v>60.028999999999996</c:v>
                </c:pt>
                <c:pt idx="853">
                  <c:v>60.029899999999998</c:v>
                </c:pt>
                <c:pt idx="854">
                  <c:v>60.031899999999993</c:v>
                </c:pt>
                <c:pt idx="855">
                  <c:v>60.03449999999998</c:v>
                </c:pt>
                <c:pt idx="856">
                  <c:v>60.035899999999991</c:v>
                </c:pt>
                <c:pt idx="857">
                  <c:v>60.037599999999998</c:v>
                </c:pt>
                <c:pt idx="858">
                  <c:v>60.039199999999994</c:v>
                </c:pt>
                <c:pt idx="859">
                  <c:v>60.040099999999995</c:v>
                </c:pt>
                <c:pt idx="860">
                  <c:v>60.041399999999996</c:v>
                </c:pt>
                <c:pt idx="861">
                  <c:v>60.041000000000011</c:v>
                </c:pt>
                <c:pt idx="862">
                  <c:v>60.039700000000003</c:v>
                </c:pt>
                <c:pt idx="863">
                  <c:v>60.038699999999992</c:v>
                </c:pt>
                <c:pt idx="864">
                  <c:v>60.037800000000004</c:v>
                </c:pt>
                <c:pt idx="865">
                  <c:v>60.037599999999998</c:v>
                </c:pt>
                <c:pt idx="866">
                  <c:v>60.0366</c:v>
                </c:pt>
                <c:pt idx="867">
                  <c:v>60.036500000000004</c:v>
                </c:pt>
                <c:pt idx="868">
                  <c:v>60.036200000000008</c:v>
                </c:pt>
                <c:pt idx="869">
                  <c:v>60.035399999999996</c:v>
                </c:pt>
                <c:pt idx="870">
                  <c:v>60.034199999999998</c:v>
                </c:pt>
                <c:pt idx="871">
                  <c:v>60.034199999999998</c:v>
                </c:pt>
                <c:pt idx="872">
                  <c:v>60.03459999999999</c:v>
                </c:pt>
                <c:pt idx="873">
                  <c:v>60.034799999999983</c:v>
                </c:pt>
                <c:pt idx="874">
                  <c:v>60.035499999999999</c:v>
                </c:pt>
                <c:pt idx="875">
                  <c:v>60.036999999999999</c:v>
                </c:pt>
                <c:pt idx="876">
                  <c:v>60.039400000000001</c:v>
                </c:pt>
                <c:pt idx="877">
                  <c:v>60.041200000000003</c:v>
                </c:pt>
                <c:pt idx="878">
                  <c:v>60.041500000000006</c:v>
                </c:pt>
                <c:pt idx="879">
                  <c:v>60.040600000000005</c:v>
                </c:pt>
                <c:pt idx="880">
                  <c:v>60.038799999999995</c:v>
                </c:pt>
                <c:pt idx="881">
                  <c:v>60.036500000000004</c:v>
                </c:pt>
                <c:pt idx="882">
                  <c:v>60.035699999999984</c:v>
                </c:pt>
                <c:pt idx="883">
                  <c:v>60.035799999999995</c:v>
                </c:pt>
                <c:pt idx="884">
                  <c:v>60.036000000000001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629-4C58-B25F-FDCF5E380E9D}"/>
            </c:ext>
          </c:extLst>
        </c:ser>
        <c:ser>
          <c:idx val="6"/>
          <c:order val="1"/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'1 sec data'!$A$1:$A$885</c:f>
              <c:numCache>
                <c:formatCode>mm:ss</c:formatCode>
                <c:ptCount val="885"/>
                <c:pt idx="0" formatCode="[$-409]m/d/yy\ h:mm\ AM/PM;@">
                  <c:v>1.1574074074074073E-5</c:v>
                </c:pt>
                <c:pt idx="1">
                  <c:v>2.3148148148148147E-5</c:v>
                </c:pt>
                <c:pt idx="2">
                  <c:v>3.4722222222222202E-5</c:v>
                </c:pt>
                <c:pt idx="3">
                  <c:v>4.6296296296296301E-5</c:v>
                </c:pt>
                <c:pt idx="4">
                  <c:v>5.78703703703704E-5</c:v>
                </c:pt>
                <c:pt idx="5">
                  <c:v>6.9444444444444499E-5</c:v>
                </c:pt>
                <c:pt idx="6">
                  <c:v>8.1018518518518503E-5</c:v>
                </c:pt>
                <c:pt idx="7">
                  <c:v>9.2592592592592602E-5</c:v>
                </c:pt>
                <c:pt idx="8">
                  <c:v>1.04166666666667E-4</c:v>
                </c:pt>
                <c:pt idx="9">
                  <c:v>1.15740740740741E-4</c:v>
                </c:pt>
                <c:pt idx="10">
                  <c:v>1.2731481481481499E-4</c:v>
                </c:pt>
                <c:pt idx="11">
                  <c:v>1.38888888888889E-4</c:v>
                </c:pt>
                <c:pt idx="12">
                  <c:v>1.50462962962963E-4</c:v>
                </c:pt>
                <c:pt idx="13">
                  <c:v>1.6203703703703701E-4</c:v>
                </c:pt>
                <c:pt idx="14">
                  <c:v>1.7361111111111101E-4</c:v>
                </c:pt>
                <c:pt idx="15">
                  <c:v>1.8518518518518501E-4</c:v>
                </c:pt>
                <c:pt idx="16">
                  <c:v>1.9675925925925899E-4</c:v>
                </c:pt>
                <c:pt idx="17">
                  <c:v>2.0833333333333299E-4</c:v>
                </c:pt>
                <c:pt idx="18">
                  <c:v>2.19907407407407E-4</c:v>
                </c:pt>
                <c:pt idx="19">
                  <c:v>2.31481481481481E-4</c:v>
                </c:pt>
                <c:pt idx="20">
                  <c:v>2.4305555555555501E-4</c:v>
                </c:pt>
                <c:pt idx="21">
                  <c:v>2.5462962962962999E-4</c:v>
                </c:pt>
                <c:pt idx="22">
                  <c:v>2.6620370370370399E-4</c:v>
                </c:pt>
                <c:pt idx="23">
                  <c:v>2.7777777777777799E-4</c:v>
                </c:pt>
                <c:pt idx="24">
                  <c:v>2.89351851851852E-4</c:v>
                </c:pt>
                <c:pt idx="25">
                  <c:v>3.00925925925926E-4</c:v>
                </c:pt>
                <c:pt idx="26">
                  <c:v>3.1250000000000001E-4</c:v>
                </c:pt>
                <c:pt idx="27">
                  <c:v>3.2407407407407401E-4</c:v>
                </c:pt>
                <c:pt idx="28">
                  <c:v>3.3564814814814801E-4</c:v>
                </c:pt>
                <c:pt idx="29">
                  <c:v>3.4722222222222202E-4</c:v>
                </c:pt>
                <c:pt idx="30">
                  <c:v>3.5879629629629602E-4</c:v>
                </c:pt>
                <c:pt idx="31">
                  <c:v>3.7037037037037003E-4</c:v>
                </c:pt>
                <c:pt idx="32">
                  <c:v>3.8194444444444398E-4</c:v>
                </c:pt>
                <c:pt idx="33">
                  <c:v>3.9351851851851798E-4</c:v>
                </c:pt>
                <c:pt idx="34">
                  <c:v>4.0509259259259301E-4</c:v>
                </c:pt>
                <c:pt idx="35">
                  <c:v>4.1666666666666702E-4</c:v>
                </c:pt>
                <c:pt idx="36">
                  <c:v>4.2824074074074102E-4</c:v>
                </c:pt>
                <c:pt idx="37">
                  <c:v>4.3981481481481503E-4</c:v>
                </c:pt>
                <c:pt idx="38">
                  <c:v>4.5138888888888898E-4</c:v>
                </c:pt>
                <c:pt idx="39">
                  <c:v>4.6296296296296298E-4</c:v>
                </c:pt>
                <c:pt idx="40">
                  <c:v>4.7453703703703698E-4</c:v>
                </c:pt>
                <c:pt idx="41">
                  <c:v>4.8611111111111099E-4</c:v>
                </c:pt>
                <c:pt idx="42">
                  <c:v>4.9768518518518499E-4</c:v>
                </c:pt>
                <c:pt idx="43">
                  <c:v>5.09259259259259E-4</c:v>
                </c:pt>
                <c:pt idx="44">
                  <c:v>5.20833333333333E-4</c:v>
                </c:pt>
                <c:pt idx="45">
                  <c:v>5.32407407407407E-4</c:v>
                </c:pt>
                <c:pt idx="46">
                  <c:v>5.4398148148148101E-4</c:v>
                </c:pt>
                <c:pt idx="47">
                  <c:v>5.5555555555555501E-4</c:v>
                </c:pt>
                <c:pt idx="48">
                  <c:v>5.6712962962962999E-4</c:v>
                </c:pt>
                <c:pt idx="49">
                  <c:v>5.78703703703704E-4</c:v>
                </c:pt>
                <c:pt idx="50">
                  <c:v>5.90277777777778E-4</c:v>
                </c:pt>
                <c:pt idx="51">
                  <c:v>6.01851851851852E-4</c:v>
                </c:pt>
                <c:pt idx="52">
                  <c:v>6.1342592592592601E-4</c:v>
                </c:pt>
                <c:pt idx="53">
                  <c:v>6.2500000000000001E-4</c:v>
                </c:pt>
                <c:pt idx="54">
                  <c:v>6.3657407407407402E-4</c:v>
                </c:pt>
                <c:pt idx="55">
                  <c:v>6.4814814814814802E-4</c:v>
                </c:pt>
                <c:pt idx="56">
                  <c:v>6.5972222222222203E-4</c:v>
                </c:pt>
                <c:pt idx="57">
                  <c:v>6.7129629629629603E-4</c:v>
                </c:pt>
                <c:pt idx="58">
                  <c:v>6.8287037037037003E-4</c:v>
                </c:pt>
                <c:pt idx="59">
                  <c:v>6.9444444444444404E-4</c:v>
                </c:pt>
                <c:pt idx="60">
                  <c:v>7.0601851851851804E-4</c:v>
                </c:pt>
                <c:pt idx="61">
                  <c:v>7.1759259259259205E-4</c:v>
                </c:pt>
                <c:pt idx="62">
                  <c:v>7.2916666666666703E-4</c:v>
                </c:pt>
                <c:pt idx="63">
                  <c:v>7.4074074074074103E-4</c:v>
                </c:pt>
                <c:pt idx="64">
                  <c:v>7.5231481481481503E-4</c:v>
                </c:pt>
                <c:pt idx="65">
                  <c:v>7.6388888888888904E-4</c:v>
                </c:pt>
                <c:pt idx="66">
                  <c:v>7.7546296296296304E-4</c:v>
                </c:pt>
                <c:pt idx="67">
                  <c:v>7.8703703703703705E-4</c:v>
                </c:pt>
                <c:pt idx="68">
                  <c:v>7.9861111111111105E-4</c:v>
                </c:pt>
                <c:pt idx="69">
                  <c:v>8.1018518518518505E-4</c:v>
                </c:pt>
                <c:pt idx="70">
                  <c:v>8.2175925925925895E-4</c:v>
                </c:pt>
                <c:pt idx="71">
                  <c:v>8.3333333333333295E-4</c:v>
                </c:pt>
                <c:pt idx="72">
                  <c:v>8.4490740740740696E-4</c:v>
                </c:pt>
                <c:pt idx="73">
                  <c:v>8.5648148148148096E-4</c:v>
                </c:pt>
                <c:pt idx="74">
                  <c:v>8.6805555555555497E-4</c:v>
                </c:pt>
                <c:pt idx="75">
                  <c:v>8.7962962962963005E-4</c:v>
                </c:pt>
                <c:pt idx="76">
                  <c:v>8.9120370370370395E-4</c:v>
                </c:pt>
                <c:pt idx="77">
                  <c:v>9.0277777777777795E-4</c:v>
                </c:pt>
                <c:pt idx="78">
                  <c:v>9.1435185185185196E-4</c:v>
                </c:pt>
                <c:pt idx="79">
                  <c:v>9.2592592592592596E-4</c:v>
                </c:pt>
                <c:pt idx="80">
                  <c:v>9.3749999999999997E-4</c:v>
                </c:pt>
                <c:pt idx="81">
                  <c:v>9.4907407407407397E-4</c:v>
                </c:pt>
                <c:pt idx="82">
                  <c:v>9.6064814814814797E-4</c:v>
                </c:pt>
                <c:pt idx="83">
                  <c:v>9.7222222222222198E-4</c:v>
                </c:pt>
                <c:pt idx="84">
                  <c:v>9.8379629629629598E-4</c:v>
                </c:pt>
                <c:pt idx="85">
                  <c:v>9.9537037037036999E-4</c:v>
                </c:pt>
                <c:pt idx="86">
                  <c:v>1.0069444444444401E-3</c:v>
                </c:pt>
                <c:pt idx="87">
                  <c:v>1.01851851851851E-3</c:v>
                </c:pt>
                <c:pt idx="88">
                  <c:v>1.03009259259259E-3</c:v>
                </c:pt>
                <c:pt idx="89">
                  <c:v>1.0416666666666599E-3</c:v>
                </c:pt>
                <c:pt idx="90">
                  <c:v>1.05324074074074E-3</c:v>
                </c:pt>
                <c:pt idx="91">
                  <c:v>1.0648148148148101E-3</c:v>
                </c:pt>
                <c:pt idx="92">
                  <c:v>1.07638888888888E-3</c:v>
                </c:pt>
                <c:pt idx="93">
                  <c:v>1.0879629629629601E-3</c:v>
                </c:pt>
                <c:pt idx="94">
                  <c:v>1.09953703703703E-3</c:v>
                </c:pt>
                <c:pt idx="95">
                  <c:v>1.11111111111111E-3</c:v>
                </c:pt>
                <c:pt idx="96">
                  <c:v>1.1226851851851799E-3</c:v>
                </c:pt>
                <c:pt idx="97">
                  <c:v>1.13425925925926E-3</c:v>
                </c:pt>
                <c:pt idx="98">
                  <c:v>1.1458333333333301E-3</c:v>
                </c:pt>
                <c:pt idx="99">
                  <c:v>1.1574074074074E-3</c:v>
                </c:pt>
                <c:pt idx="100">
                  <c:v>1.16898148148148E-3</c:v>
                </c:pt>
                <c:pt idx="101">
                  <c:v>1.1805555555555499E-3</c:v>
                </c:pt>
                <c:pt idx="102">
                  <c:v>1.19212962962963E-3</c:v>
                </c:pt>
                <c:pt idx="103">
                  <c:v>1.2037037037037001E-3</c:v>
                </c:pt>
                <c:pt idx="104">
                  <c:v>1.21527777777777E-3</c:v>
                </c:pt>
                <c:pt idx="105">
                  <c:v>1.2268518518518501E-3</c:v>
                </c:pt>
                <c:pt idx="106">
                  <c:v>1.23842592592592E-3</c:v>
                </c:pt>
                <c:pt idx="107">
                  <c:v>1.25E-3</c:v>
                </c:pt>
                <c:pt idx="108">
                  <c:v>1.2615740740740699E-3</c:v>
                </c:pt>
                <c:pt idx="109">
                  <c:v>1.27314814814814E-3</c:v>
                </c:pt>
                <c:pt idx="110">
                  <c:v>1.2847222222222201E-3</c:v>
                </c:pt>
                <c:pt idx="111">
                  <c:v>1.29629629629629E-3</c:v>
                </c:pt>
                <c:pt idx="112">
                  <c:v>1.30787037037037E-3</c:v>
                </c:pt>
                <c:pt idx="113">
                  <c:v>1.3194444444444399E-3</c:v>
                </c:pt>
                <c:pt idx="114">
                  <c:v>1.33101851851851E-3</c:v>
                </c:pt>
                <c:pt idx="115">
                  <c:v>1.3425925925925901E-3</c:v>
                </c:pt>
                <c:pt idx="116">
                  <c:v>1.35416666666666E-3</c:v>
                </c:pt>
                <c:pt idx="117">
                  <c:v>1.3657407407407401E-3</c:v>
                </c:pt>
                <c:pt idx="118">
                  <c:v>1.37731481481481E-3</c:v>
                </c:pt>
                <c:pt idx="119">
                  <c:v>1.3888888888888801E-3</c:v>
                </c:pt>
                <c:pt idx="120">
                  <c:v>1.4004629629629599E-3</c:v>
                </c:pt>
                <c:pt idx="121">
                  <c:v>1.41203703703703E-3</c:v>
                </c:pt>
                <c:pt idx="122">
                  <c:v>1.4236111111111101E-3</c:v>
                </c:pt>
                <c:pt idx="123">
                  <c:v>1.43518518518518E-3</c:v>
                </c:pt>
                <c:pt idx="124">
                  <c:v>1.44675925925926E-3</c:v>
                </c:pt>
                <c:pt idx="125">
                  <c:v>1.4583333333333299E-3</c:v>
                </c:pt>
                <c:pt idx="126">
                  <c:v>1.4699074074074E-3</c:v>
                </c:pt>
                <c:pt idx="127">
                  <c:v>1.4814814814814801E-3</c:v>
                </c:pt>
                <c:pt idx="128">
                  <c:v>1.49305555555555E-3</c:v>
                </c:pt>
                <c:pt idx="129">
                  <c:v>1.5046296296296301E-3</c:v>
                </c:pt>
                <c:pt idx="130">
                  <c:v>1.5162037037037E-3</c:v>
                </c:pt>
                <c:pt idx="131">
                  <c:v>1.5277777777777701E-3</c:v>
                </c:pt>
                <c:pt idx="132">
                  <c:v>1.5393518518518499E-3</c:v>
                </c:pt>
                <c:pt idx="133">
                  <c:v>1.55092592592592E-3</c:v>
                </c:pt>
                <c:pt idx="134">
                  <c:v>1.5625000000000001E-3</c:v>
                </c:pt>
                <c:pt idx="135">
                  <c:v>1.57407407407407E-3</c:v>
                </c:pt>
                <c:pt idx="136">
                  <c:v>1.5856481481481401E-3</c:v>
                </c:pt>
                <c:pt idx="137">
                  <c:v>1.5972222222222199E-3</c:v>
                </c:pt>
                <c:pt idx="138">
                  <c:v>1.60879629629629E-3</c:v>
                </c:pt>
                <c:pt idx="139">
                  <c:v>1.6203703703703701E-3</c:v>
                </c:pt>
                <c:pt idx="140">
                  <c:v>1.63194444444444E-3</c:v>
                </c:pt>
                <c:pt idx="141">
                  <c:v>1.6435185185185101E-3</c:v>
                </c:pt>
                <c:pt idx="142">
                  <c:v>1.65509259259259E-3</c:v>
                </c:pt>
                <c:pt idx="143">
                  <c:v>1.6666666666666601E-3</c:v>
                </c:pt>
                <c:pt idx="144">
                  <c:v>1.6782407407407399E-3</c:v>
                </c:pt>
                <c:pt idx="145">
                  <c:v>1.68981481481481E-3</c:v>
                </c:pt>
                <c:pt idx="146">
                  <c:v>1.7013888888888799E-3</c:v>
                </c:pt>
                <c:pt idx="147">
                  <c:v>1.71296296296296E-3</c:v>
                </c:pt>
                <c:pt idx="148">
                  <c:v>1.7245370370370301E-3</c:v>
                </c:pt>
                <c:pt idx="149">
                  <c:v>1.7361111111111099E-3</c:v>
                </c:pt>
                <c:pt idx="150">
                  <c:v>1.74768518518518E-3</c:v>
                </c:pt>
                <c:pt idx="151">
                  <c:v>1.7592592592592601E-3</c:v>
                </c:pt>
                <c:pt idx="152">
                  <c:v>1.77083333333333E-3</c:v>
                </c:pt>
                <c:pt idx="153">
                  <c:v>1.7824074074074001E-3</c:v>
                </c:pt>
                <c:pt idx="154">
                  <c:v>1.79398148148148E-3</c:v>
                </c:pt>
                <c:pt idx="155">
                  <c:v>1.8055555555555501E-3</c:v>
                </c:pt>
                <c:pt idx="156">
                  <c:v>1.8171296296296299E-3</c:v>
                </c:pt>
                <c:pt idx="157">
                  <c:v>1.8287037037037E-3</c:v>
                </c:pt>
                <c:pt idx="158">
                  <c:v>1.8402777777777699E-3</c:v>
                </c:pt>
                <c:pt idx="159">
                  <c:v>1.85185185185185E-3</c:v>
                </c:pt>
                <c:pt idx="160">
                  <c:v>1.8634259259259201E-3</c:v>
                </c:pt>
                <c:pt idx="161">
                  <c:v>1.8749999999999999E-3</c:v>
                </c:pt>
                <c:pt idx="162">
                  <c:v>1.88657407407407E-3</c:v>
                </c:pt>
                <c:pt idx="163">
                  <c:v>1.8981481481481399E-3</c:v>
                </c:pt>
                <c:pt idx="164">
                  <c:v>1.90972222222222E-3</c:v>
                </c:pt>
                <c:pt idx="165">
                  <c:v>1.9212962962962901E-3</c:v>
                </c:pt>
                <c:pt idx="166">
                  <c:v>1.93287037037037E-3</c:v>
                </c:pt>
                <c:pt idx="167">
                  <c:v>1.9444444444444401E-3</c:v>
                </c:pt>
                <c:pt idx="168">
                  <c:v>1.9560185185185102E-3</c:v>
                </c:pt>
                <c:pt idx="169">
                  <c:v>1.9675925925925898E-3</c:v>
                </c:pt>
                <c:pt idx="170">
                  <c:v>1.9791666666666599E-3</c:v>
                </c:pt>
                <c:pt idx="171">
                  <c:v>1.99074074074074E-3</c:v>
                </c:pt>
                <c:pt idx="172">
                  <c:v>2.0023148148148101E-3</c:v>
                </c:pt>
                <c:pt idx="173">
                  <c:v>2.0138888888888802E-3</c:v>
                </c:pt>
                <c:pt idx="174">
                  <c:v>2.0254629629629598E-3</c:v>
                </c:pt>
                <c:pt idx="175">
                  <c:v>2.0370370370370299E-3</c:v>
                </c:pt>
                <c:pt idx="176">
                  <c:v>2.04861111111111E-3</c:v>
                </c:pt>
                <c:pt idx="177">
                  <c:v>2.0601851851851801E-3</c:v>
                </c:pt>
                <c:pt idx="178">
                  <c:v>2.0717592592592602E-3</c:v>
                </c:pt>
                <c:pt idx="179">
                  <c:v>2.0833333333333298E-3</c:v>
                </c:pt>
                <c:pt idx="180">
                  <c:v>2.0949074074073999E-3</c:v>
                </c:pt>
                <c:pt idx="181">
                  <c:v>2.10648148148148E-3</c:v>
                </c:pt>
                <c:pt idx="182">
                  <c:v>2.1180555555555501E-3</c:v>
                </c:pt>
                <c:pt idx="183">
                  <c:v>2.1296296296296302E-3</c:v>
                </c:pt>
                <c:pt idx="184">
                  <c:v>2.1412037037036999E-3</c:v>
                </c:pt>
                <c:pt idx="185">
                  <c:v>2.15277777777777E-3</c:v>
                </c:pt>
                <c:pt idx="186">
                  <c:v>2.16435185185185E-3</c:v>
                </c:pt>
                <c:pt idx="187">
                  <c:v>2.1759259259259201E-3</c:v>
                </c:pt>
                <c:pt idx="188">
                  <c:v>2.1875000000000002E-3</c:v>
                </c:pt>
                <c:pt idx="189">
                  <c:v>2.1990740740740699E-3</c:v>
                </c:pt>
                <c:pt idx="190">
                  <c:v>2.21064814814814E-3</c:v>
                </c:pt>
                <c:pt idx="191">
                  <c:v>2.2222222222222201E-3</c:v>
                </c:pt>
                <c:pt idx="192">
                  <c:v>2.2337962962962902E-3</c:v>
                </c:pt>
                <c:pt idx="193">
                  <c:v>2.2453703703703698E-3</c:v>
                </c:pt>
                <c:pt idx="194">
                  <c:v>2.2569444444444399E-3</c:v>
                </c:pt>
                <c:pt idx="195">
                  <c:v>2.26851851851851E-3</c:v>
                </c:pt>
                <c:pt idx="196">
                  <c:v>2.2800925925925901E-3</c:v>
                </c:pt>
                <c:pt idx="197">
                  <c:v>2.2916666666666602E-3</c:v>
                </c:pt>
                <c:pt idx="198">
                  <c:v>2.3032407407407398E-3</c:v>
                </c:pt>
                <c:pt idx="199">
                  <c:v>2.3148148148148099E-3</c:v>
                </c:pt>
                <c:pt idx="200">
                  <c:v>2.32638888888888E-3</c:v>
                </c:pt>
                <c:pt idx="201">
                  <c:v>2.3379629629629601E-3</c:v>
                </c:pt>
                <c:pt idx="202">
                  <c:v>2.3495370370370302E-3</c:v>
                </c:pt>
                <c:pt idx="203">
                  <c:v>2.3611111111111098E-3</c:v>
                </c:pt>
                <c:pt idx="204">
                  <c:v>2.3726851851851799E-3</c:v>
                </c:pt>
                <c:pt idx="205">
                  <c:v>2.38425925925926E-3</c:v>
                </c:pt>
                <c:pt idx="206">
                  <c:v>2.3958333333333301E-3</c:v>
                </c:pt>
                <c:pt idx="207">
                  <c:v>2.4074074074074002E-3</c:v>
                </c:pt>
                <c:pt idx="208">
                  <c:v>2.4189814814814799E-3</c:v>
                </c:pt>
                <c:pt idx="209">
                  <c:v>2.43055555555555E-3</c:v>
                </c:pt>
                <c:pt idx="210">
                  <c:v>2.44212962962963E-3</c:v>
                </c:pt>
                <c:pt idx="211">
                  <c:v>2.4537037037037001E-3</c:v>
                </c:pt>
                <c:pt idx="212">
                  <c:v>2.4652777777777698E-3</c:v>
                </c:pt>
                <c:pt idx="213">
                  <c:v>2.4768518518518499E-3</c:v>
                </c:pt>
                <c:pt idx="214">
                  <c:v>2.48842592592592E-3</c:v>
                </c:pt>
                <c:pt idx="215">
                  <c:v>2.5000000000000001E-3</c:v>
                </c:pt>
                <c:pt idx="216">
                  <c:v>2.5115740740740702E-3</c:v>
                </c:pt>
                <c:pt idx="217">
                  <c:v>2.5231481481481398E-3</c:v>
                </c:pt>
                <c:pt idx="218">
                  <c:v>2.5347222222222199E-3</c:v>
                </c:pt>
                <c:pt idx="219">
                  <c:v>2.54629629629629E-3</c:v>
                </c:pt>
                <c:pt idx="220">
                  <c:v>2.5578703703703701E-3</c:v>
                </c:pt>
                <c:pt idx="221">
                  <c:v>2.5694444444444402E-3</c:v>
                </c:pt>
                <c:pt idx="222">
                  <c:v>2.5810185185185098E-3</c:v>
                </c:pt>
                <c:pt idx="223">
                  <c:v>2.5925925925925899E-3</c:v>
                </c:pt>
                <c:pt idx="224">
                  <c:v>2.60416666666666E-3</c:v>
                </c:pt>
                <c:pt idx="225">
                  <c:v>2.6157407407407401E-3</c:v>
                </c:pt>
                <c:pt idx="226">
                  <c:v>2.6273148148148102E-3</c:v>
                </c:pt>
                <c:pt idx="227">
                  <c:v>2.6388888888888799E-3</c:v>
                </c:pt>
                <c:pt idx="228">
                  <c:v>2.6504629629629599E-3</c:v>
                </c:pt>
                <c:pt idx="229">
                  <c:v>2.66203703703703E-3</c:v>
                </c:pt>
                <c:pt idx="230">
                  <c:v>2.6736111111111101E-3</c:v>
                </c:pt>
                <c:pt idx="231">
                  <c:v>2.6851851851851802E-3</c:v>
                </c:pt>
                <c:pt idx="232">
                  <c:v>2.6967592592592499E-3</c:v>
                </c:pt>
                <c:pt idx="233">
                  <c:v>2.70833333333333E-3</c:v>
                </c:pt>
                <c:pt idx="234">
                  <c:v>2.7199074074074001E-3</c:v>
                </c:pt>
                <c:pt idx="235">
                  <c:v>2.7314814814814801E-3</c:v>
                </c:pt>
                <c:pt idx="236">
                  <c:v>2.7430555555555498E-3</c:v>
                </c:pt>
                <c:pt idx="237">
                  <c:v>2.7546296296296299E-3</c:v>
                </c:pt>
                <c:pt idx="238">
                  <c:v>2.7662037037037E-3</c:v>
                </c:pt>
                <c:pt idx="239">
                  <c:v>2.7777777777777701E-3</c:v>
                </c:pt>
                <c:pt idx="240">
                  <c:v>2.7893518518518502E-3</c:v>
                </c:pt>
                <c:pt idx="241">
                  <c:v>2.8009259259259198E-3</c:v>
                </c:pt>
                <c:pt idx="242">
                  <c:v>2.8124999999999999E-3</c:v>
                </c:pt>
                <c:pt idx="243">
                  <c:v>2.82407407407407E-3</c:v>
                </c:pt>
                <c:pt idx="244">
                  <c:v>2.8356481481481401E-3</c:v>
                </c:pt>
                <c:pt idx="245">
                  <c:v>2.8472222222222202E-3</c:v>
                </c:pt>
                <c:pt idx="246">
                  <c:v>2.8587962962962898E-3</c:v>
                </c:pt>
                <c:pt idx="247">
                  <c:v>2.8703703703703699E-3</c:v>
                </c:pt>
                <c:pt idx="248">
                  <c:v>2.88194444444444E-3</c:v>
                </c:pt>
                <c:pt idx="249">
                  <c:v>2.8935185185185101E-3</c:v>
                </c:pt>
                <c:pt idx="250">
                  <c:v>2.9050925925925902E-3</c:v>
                </c:pt>
                <c:pt idx="251">
                  <c:v>2.9166666666666599E-3</c:v>
                </c:pt>
                <c:pt idx="252">
                  <c:v>2.9282407407407399E-3</c:v>
                </c:pt>
                <c:pt idx="253">
                  <c:v>2.93981481481481E-3</c:v>
                </c:pt>
                <c:pt idx="254">
                  <c:v>2.9513888888888801E-3</c:v>
                </c:pt>
                <c:pt idx="255">
                  <c:v>2.9629629629629602E-3</c:v>
                </c:pt>
                <c:pt idx="256">
                  <c:v>2.9745370370370299E-3</c:v>
                </c:pt>
                <c:pt idx="257">
                  <c:v>2.98611111111111E-3</c:v>
                </c:pt>
                <c:pt idx="258">
                  <c:v>2.9976851851851801E-3</c:v>
                </c:pt>
                <c:pt idx="259">
                  <c:v>3.0092592592592502E-3</c:v>
                </c:pt>
                <c:pt idx="260">
                  <c:v>3.0208333333333298E-3</c:v>
                </c:pt>
                <c:pt idx="261">
                  <c:v>3.0324074074073999E-3</c:v>
                </c:pt>
                <c:pt idx="262">
                  <c:v>3.04398148148148E-3</c:v>
                </c:pt>
                <c:pt idx="263">
                  <c:v>3.0555555555555501E-3</c:v>
                </c:pt>
                <c:pt idx="264">
                  <c:v>3.0671296296296302E-3</c:v>
                </c:pt>
                <c:pt idx="265">
                  <c:v>3.0787037037036998E-3</c:v>
                </c:pt>
                <c:pt idx="266">
                  <c:v>3.0902777777777699E-3</c:v>
                </c:pt>
                <c:pt idx="267">
                  <c:v>3.10185185185185E-3</c:v>
                </c:pt>
                <c:pt idx="268">
                  <c:v>3.1134259259259201E-3</c:v>
                </c:pt>
                <c:pt idx="269">
                  <c:v>3.1250000000000002E-3</c:v>
                </c:pt>
                <c:pt idx="270">
                  <c:v>3.1365740740740698E-3</c:v>
                </c:pt>
                <c:pt idx="271">
                  <c:v>3.1481481481481399E-3</c:v>
                </c:pt>
                <c:pt idx="272">
                  <c:v>3.15972222222222E-3</c:v>
                </c:pt>
                <c:pt idx="273">
                  <c:v>3.1712962962962901E-3</c:v>
                </c:pt>
                <c:pt idx="274">
                  <c:v>3.1828703703703702E-3</c:v>
                </c:pt>
                <c:pt idx="275">
                  <c:v>3.1944444444444399E-3</c:v>
                </c:pt>
                <c:pt idx="276">
                  <c:v>3.20601851851851E-3</c:v>
                </c:pt>
                <c:pt idx="277">
                  <c:v>3.21759259259259E-3</c:v>
                </c:pt>
                <c:pt idx="278">
                  <c:v>3.2291666666666601E-3</c:v>
                </c:pt>
                <c:pt idx="279">
                  <c:v>3.2407407407407402E-3</c:v>
                </c:pt>
                <c:pt idx="280">
                  <c:v>3.2523148148148099E-3</c:v>
                </c:pt>
                <c:pt idx="281">
                  <c:v>3.26388888888888E-3</c:v>
                </c:pt>
                <c:pt idx="282">
                  <c:v>3.2754629629629601E-3</c:v>
                </c:pt>
                <c:pt idx="283">
                  <c:v>3.2870370370370302E-3</c:v>
                </c:pt>
                <c:pt idx="284">
                  <c:v>3.2986111111111098E-3</c:v>
                </c:pt>
                <c:pt idx="285">
                  <c:v>3.3101851851851799E-3</c:v>
                </c:pt>
                <c:pt idx="286">
                  <c:v>3.32175925925926E-3</c:v>
                </c:pt>
                <c:pt idx="287">
                  <c:v>3.3333333333333301E-3</c:v>
                </c:pt>
                <c:pt idx="288">
                  <c:v>3.3449074074074002E-3</c:v>
                </c:pt>
                <c:pt idx="289">
                  <c:v>3.3564814814814798E-3</c:v>
                </c:pt>
                <c:pt idx="290">
                  <c:v>3.3680555555555499E-3</c:v>
                </c:pt>
                <c:pt idx="291">
                  <c:v>3.37962962962963E-3</c:v>
                </c:pt>
                <c:pt idx="292">
                  <c:v>3.3912037037037001E-3</c:v>
                </c:pt>
                <c:pt idx="293">
                  <c:v>3.4027777777777702E-3</c:v>
                </c:pt>
                <c:pt idx="294">
                  <c:v>3.4143518518518498E-3</c:v>
                </c:pt>
                <c:pt idx="295">
                  <c:v>3.4259259259259199E-3</c:v>
                </c:pt>
                <c:pt idx="296">
                  <c:v>3.4375E-3</c:v>
                </c:pt>
                <c:pt idx="297">
                  <c:v>3.4490740740740701E-3</c:v>
                </c:pt>
                <c:pt idx="298">
                  <c:v>3.4606481481481398E-3</c:v>
                </c:pt>
                <c:pt idx="299">
                  <c:v>3.4722222222222199E-3</c:v>
                </c:pt>
                <c:pt idx="300">
                  <c:v>3.48379629629629E-3</c:v>
                </c:pt>
                <c:pt idx="301">
                  <c:v>3.49537037037037E-3</c:v>
                </c:pt>
                <c:pt idx="302">
                  <c:v>3.5069444444444401E-3</c:v>
                </c:pt>
                <c:pt idx="303">
                  <c:v>3.5185185185185098E-3</c:v>
                </c:pt>
                <c:pt idx="304">
                  <c:v>3.5300925925925899E-3</c:v>
                </c:pt>
                <c:pt idx="305">
                  <c:v>3.54166666666666E-3</c:v>
                </c:pt>
                <c:pt idx="306">
                  <c:v>3.5532407407407401E-3</c:v>
                </c:pt>
                <c:pt idx="307">
                  <c:v>3.5648148148148102E-3</c:v>
                </c:pt>
                <c:pt idx="308">
                  <c:v>3.5763888888888798E-3</c:v>
                </c:pt>
                <c:pt idx="309">
                  <c:v>3.5879629629629599E-3</c:v>
                </c:pt>
                <c:pt idx="310">
                  <c:v>3.59953703703703E-3</c:v>
                </c:pt>
                <c:pt idx="311">
                  <c:v>3.6111111111111101E-3</c:v>
                </c:pt>
                <c:pt idx="312">
                  <c:v>3.6226851851851802E-3</c:v>
                </c:pt>
                <c:pt idx="313">
                  <c:v>3.6342592592592498E-3</c:v>
                </c:pt>
                <c:pt idx="314">
                  <c:v>3.6458333333333299E-3</c:v>
                </c:pt>
                <c:pt idx="315">
                  <c:v>3.6574074074074E-3</c:v>
                </c:pt>
                <c:pt idx="316">
                  <c:v>3.6689814814814801E-3</c:v>
                </c:pt>
                <c:pt idx="317">
                  <c:v>3.6805555555555502E-3</c:v>
                </c:pt>
                <c:pt idx="318">
                  <c:v>3.6921296296296298E-3</c:v>
                </c:pt>
                <c:pt idx="319">
                  <c:v>3.7037037037036999E-3</c:v>
                </c:pt>
                <c:pt idx="320">
                  <c:v>3.71527777777777E-3</c:v>
                </c:pt>
                <c:pt idx="321">
                  <c:v>3.7268518518518501E-3</c:v>
                </c:pt>
                <c:pt idx="322">
                  <c:v>3.7384259259259198E-3</c:v>
                </c:pt>
                <c:pt idx="323">
                  <c:v>3.7499999999999999E-3</c:v>
                </c:pt>
                <c:pt idx="324">
                  <c:v>3.76157407407407E-3</c:v>
                </c:pt>
                <c:pt idx="325">
                  <c:v>3.7731481481481401E-3</c:v>
                </c:pt>
                <c:pt idx="326">
                  <c:v>3.7847222222222201E-3</c:v>
                </c:pt>
                <c:pt idx="327">
                  <c:v>3.7962962962962898E-3</c:v>
                </c:pt>
                <c:pt idx="328">
                  <c:v>3.8078703703703699E-3</c:v>
                </c:pt>
                <c:pt idx="329">
                  <c:v>3.81944444444444E-3</c:v>
                </c:pt>
                <c:pt idx="330">
                  <c:v>3.8310185185185101E-3</c:v>
                </c:pt>
                <c:pt idx="331">
                  <c:v>3.8425925925925902E-3</c:v>
                </c:pt>
                <c:pt idx="332">
                  <c:v>3.8541666666666598E-3</c:v>
                </c:pt>
                <c:pt idx="333">
                  <c:v>3.8657407407407399E-3</c:v>
                </c:pt>
                <c:pt idx="334">
                  <c:v>3.87731481481481E-3</c:v>
                </c:pt>
                <c:pt idx="335">
                  <c:v>3.8888888888888801E-3</c:v>
                </c:pt>
                <c:pt idx="336">
                  <c:v>3.9004629629629602E-3</c:v>
                </c:pt>
                <c:pt idx="337">
                  <c:v>3.9120370370370298E-3</c:v>
                </c:pt>
                <c:pt idx="338">
                  <c:v>3.9236111111111104E-3</c:v>
                </c:pt>
                <c:pt idx="339">
                  <c:v>3.9351851851851796E-3</c:v>
                </c:pt>
                <c:pt idx="340">
                  <c:v>3.9467592592592497E-3</c:v>
                </c:pt>
                <c:pt idx="341">
                  <c:v>3.9583333333333302E-3</c:v>
                </c:pt>
                <c:pt idx="342">
                  <c:v>3.9699074074074003E-3</c:v>
                </c:pt>
                <c:pt idx="343">
                  <c:v>3.9814814814814799E-3</c:v>
                </c:pt>
                <c:pt idx="344">
                  <c:v>3.99305555555555E-3</c:v>
                </c:pt>
                <c:pt idx="345">
                  <c:v>4.0046296296296297E-3</c:v>
                </c:pt>
                <c:pt idx="346">
                  <c:v>4.0162037037036998E-3</c:v>
                </c:pt>
                <c:pt idx="347">
                  <c:v>4.0277777777777699E-3</c:v>
                </c:pt>
                <c:pt idx="348">
                  <c:v>4.0393518518518504E-3</c:v>
                </c:pt>
                <c:pt idx="349">
                  <c:v>4.0509259259259196E-3</c:v>
                </c:pt>
                <c:pt idx="350">
                  <c:v>4.0625000000000001E-3</c:v>
                </c:pt>
                <c:pt idx="351">
                  <c:v>4.0740740740740702E-3</c:v>
                </c:pt>
                <c:pt idx="352">
                  <c:v>4.0856481481481403E-3</c:v>
                </c:pt>
                <c:pt idx="353">
                  <c:v>4.09722222222222E-3</c:v>
                </c:pt>
                <c:pt idx="354">
                  <c:v>4.1087962962962901E-3</c:v>
                </c:pt>
                <c:pt idx="355">
                  <c:v>4.1203703703703697E-3</c:v>
                </c:pt>
                <c:pt idx="356">
                  <c:v>4.1319444444444398E-3</c:v>
                </c:pt>
                <c:pt idx="357">
                  <c:v>4.1435185185185099E-3</c:v>
                </c:pt>
                <c:pt idx="358">
                  <c:v>4.1550925925925896E-3</c:v>
                </c:pt>
                <c:pt idx="359">
                  <c:v>4.1666666666666597E-3</c:v>
                </c:pt>
                <c:pt idx="360">
                  <c:v>4.1782407407407402E-3</c:v>
                </c:pt>
                <c:pt idx="361">
                  <c:v>4.1898148148148103E-3</c:v>
                </c:pt>
                <c:pt idx="362">
                  <c:v>4.2013888888888804E-3</c:v>
                </c:pt>
                <c:pt idx="363">
                  <c:v>4.21296296296296E-3</c:v>
                </c:pt>
                <c:pt idx="364">
                  <c:v>4.2245370370370301E-3</c:v>
                </c:pt>
                <c:pt idx="365">
                  <c:v>4.2361111111111098E-3</c:v>
                </c:pt>
                <c:pt idx="366">
                  <c:v>4.2476851851851799E-3</c:v>
                </c:pt>
                <c:pt idx="367">
                  <c:v>4.2592592592592604E-3</c:v>
                </c:pt>
                <c:pt idx="368">
                  <c:v>4.2708333333333296E-3</c:v>
                </c:pt>
                <c:pt idx="369">
                  <c:v>4.2824074074073997E-3</c:v>
                </c:pt>
                <c:pt idx="370">
                  <c:v>4.2939814814814802E-3</c:v>
                </c:pt>
                <c:pt idx="371">
                  <c:v>4.3055555555555503E-3</c:v>
                </c:pt>
                <c:pt idx="372">
                  <c:v>4.31712962962963E-3</c:v>
                </c:pt>
                <c:pt idx="373">
                  <c:v>4.3287037037037001E-3</c:v>
                </c:pt>
                <c:pt idx="374">
                  <c:v>4.3402777777777702E-3</c:v>
                </c:pt>
                <c:pt idx="375">
                  <c:v>4.3518518518518498E-3</c:v>
                </c:pt>
                <c:pt idx="376">
                  <c:v>4.3634259259259199E-3</c:v>
                </c:pt>
                <c:pt idx="377">
                  <c:v>4.3750000000000004E-3</c:v>
                </c:pt>
                <c:pt idx="378">
                  <c:v>4.3865740740740696E-3</c:v>
                </c:pt>
                <c:pt idx="379">
                  <c:v>4.3981481481481398E-3</c:v>
                </c:pt>
                <c:pt idx="380">
                  <c:v>4.4097222222222203E-3</c:v>
                </c:pt>
                <c:pt idx="381">
                  <c:v>4.4212962962962904E-3</c:v>
                </c:pt>
                <c:pt idx="382">
                  <c:v>4.43287037037037E-3</c:v>
                </c:pt>
                <c:pt idx="383">
                  <c:v>4.4444444444444401E-3</c:v>
                </c:pt>
                <c:pt idx="384">
                  <c:v>4.4560185185185102E-3</c:v>
                </c:pt>
                <c:pt idx="385">
                  <c:v>4.4675925925925898E-3</c:v>
                </c:pt>
                <c:pt idx="386">
                  <c:v>4.4791666666666599E-3</c:v>
                </c:pt>
                <c:pt idx="387">
                  <c:v>4.4907407407407396E-3</c:v>
                </c:pt>
                <c:pt idx="388">
                  <c:v>4.5023148148148097E-3</c:v>
                </c:pt>
                <c:pt idx="389">
                  <c:v>4.5138888888888798E-3</c:v>
                </c:pt>
                <c:pt idx="390">
                  <c:v>4.5254629629629603E-3</c:v>
                </c:pt>
                <c:pt idx="391">
                  <c:v>4.5370370370370304E-3</c:v>
                </c:pt>
                <c:pt idx="392">
                  <c:v>4.54861111111111E-3</c:v>
                </c:pt>
                <c:pt idx="393">
                  <c:v>4.5601851851851801E-3</c:v>
                </c:pt>
                <c:pt idx="394">
                  <c:v>4.5717592592592598E-3</c:v>
                </c:pt>
                <c:pt idx="395">
                  <c:v>4.5833333333333299E-3</c:v>
                </c:pt>
                <c:pt idx="396">
                  <c:v>4.5949074074074E-3</c:v>
                </c:pt>
                <c:pt idx="397">
                  <c:v>4.6064814814814796E-3</c:v>
                </c:pt>
                <c:pt idx="398">
                  <c:v>4.6180555555555497E-3</c:v>
                </c:pt>
                <c:pt idx="399">
                  <c:v>4.6296296296296198E-3</c:v>
                </c:pt>
                <c:pt idx="400">
                  <c:v>4.6412037037037003E-3</c:v>
                </c:pt>
                <c:pt idx="401">
                  <c:v>4.6527777777777696E-3</c:v>
                </c:pt>
                <c:pt idx="402">
                  <c:v>4.6643518518518501E-3</c:v>
                </c:pt>
                <c:pt idx="403">
                  <c:v>4.6759259259259202E-3</c:v>
                </c:pt>
                <c:pt idx="404">
                  <c:v>4.6874999999999998E-3</c:v>
                </c:pt>
                <c:pt idx="405">
                  <c:v>4.6990740740740699E-3</c:v>
                </c:pt>
                <c:pt idx="406">
                  <c:v>4.71064814814814E-3</c:v>
                </c:pt>
                <c:pt idx="407">
                  <c:v>4.7222222222222197E-3</c:v>
                </c:pt>
                <c:pt idx="408">
                  <c:v>4.7337962962962898E-3</c:v>
                </c:pt>
                <c:pt idx="409">
                  <c:v>4.7453703703703703E-3</c:v>
                </c:pt>
                <c:pt idx="410">
                  <c:v>4.7569444444444404E-3</c:v>
                </c:pt>
                <c:pt idx="411">
                  <c:v>4.7685185185185096E-3</c:v>
                </c:pt>
                <c:pt idx="412">
                  <c:v>4.7800925925925901E-3</c:v>
                </c:pt>
                <c:pt idx="413">
                  <c:v>4.7916666666666602E-3</c:v>
                </c:pt>
                <c:pt idx="414">
                  <c:v>4.8032407407407399E-3</c:v>
                </c:pt>
                <c:pt idx="415">
                  <c:v>4.81481481481481E-3</c:v>
                </c:pt>
                <c:pt idx="416">
                  <c:v>4.8263888888888801E-3</c:v>
                </c:pt>
                <c:pt idx="417">
                  <c:v>4.8379629629629597E-3</c:v>
                </c:pt>
                <c:pt idx="418">
                  <c:v>4.8495370370370298E-3</c:v>
                </c:pt>
                <c:pt idx="419">
                  <c:v>4.8611111111111103E-3</c:v>
                </c:pt>
                <c:pt idx="420">
                  <c:v>4.8726851851851804E-3</c:v>
                </c:pt>
                <c:pt idx="421">
                  <c:v>4.8842592592592497E-3</c:v>
                </c:pt>
                <c:pt idx="422">
                  <c:v>4.8958333333333302E-3</c:v>
                </c:pt>
                <c:pt idx="423">
                  <c:v>4.9074074074074003E-3</c:v>
                </c:pt>
                <c:pt idx="424">
                  <c:v>4.9189814814814799E-3</c:v>
                </c:pt>
                <c:pt idx="425">
                  <c:v>4.93055555555555E-3</c:v>
                </c:pt>
                <c:pt idx="426">
                  <c:v>4.9421296296296297E-3</c:v>
                </c:pt>
                <c:pt idx="427">
                  <c:v>4.9537037037036998E-3</c:v>
                </c:pt>
                <c:pt idx="428">
                  <c:v>4.9652777777777699E-3</c:v>
                </c:pt>
                <c:pt idx="429">
                  <c:v>4.9768518518518504E-3</c:v>
                </c:pt>
                <c:pt idx="430">
                  <c:v>4.9884259259259196E-3</c:v>
                </c:pt>
                <c:pt idx="431">
                  <c:v>5.0000000000000001E-3</c:v>
                </c:pt>
                <c:pt idx="432">
                  <c:v>5.0115740740740702E-3</c:v>
                </c:pt>
                <c:pt idx="433">
                  <c:v>5.0231481481481403E-3</c:v>
                </c:pt>
                <c:pt idx="434">
                  <c:v>5.0347222222222199E-3</c:v>
                </c:pt>
                <c:pt idx="435">
                  <c:v>5.04629629629629E-3</c:v>
                </c:pt>
                <c:pt idx="436">
                  <c:v>5.0578703703703697E-3</c:v>
                </c:pt>
                <c:pt idx="437">
                  <c:v>5.0694444444444398E-3</c:v>
                </c:pt>
                <c:pt idx="438">
                  <c:v>5.0810185185185099E-3</c:v>
                </c:pt>
                <c:pt idx="439">
                  <c:v>5.0925925925925904E-3</c:v>
                </c:pt>
                <c:pt idx="440">
                  <c:v>5.1041666666666596E-3</c:v>
                </c:pt>
                <c:pt idx="441">
                  <c:v>5.1157407407407401E-3</c:v>
                </c:pt>
                <c:pt idx="442">
                  <c:v>5.1273148148148102E-3</c:v>
                </c:pt>
                <c:pt idx="443">
                  <c:v>5.1388888888888803E-3</c:v>
                </c:pt>
                <c:pt idx="444">
                  <c:v>5.15046296296296E-3</c:v>
                </c:pt>
                <c:pt idx="445">
                  <c:v>5.1620370370370301E-3</c:v>
                </c:pt>
                <c:pt idx="446">
                  <c:v>5.1736111111111097E-3</c:v>
                </c:pt>
                <c:pt idx="447">
                  <c:v>5.1851851851851798E-3</c:v>
                </c:pt>
                <c:pt idx="448">
                  <c:v>5.1967592592592603E-3</c:v>
                </c:pt>
                <c:pt idx="449">
                  <c:v>5.2083333333333296E-3</c:v>
                </c:pt>
                <c:pt idx="450">
                  <c:v>5.2199074074073997E-3</c:v>
                </c:pt>
                <c:pt idx="451">
                  <c:v>5.2314814814814802E-3</c:v>
                </c:pt>
                <c:pt idx="452">
                  <c:v>5.2430555555555503E-3</c:v>
                </c:pt>
                <c:pt idx="453">
                  <c:v>5.2546296296296299E-3</c:v>
                </c:pt>
                <c:pt idx="454">
                  <c:v>5.2662037037037E-3</c:v>
                </c:pt>
                <c:pt idx="455">
                  <c:v>5.2777777777777701E-3</c:v>
                </c:pt>
                <c:pt idx="456">
                  <c:v>5.2893518518518498E-3</c:v>
                </c:pt>
                <c:pt idx="457">
                  <c:v>5.3009259259259199E-3</c:v>
                </c:pt>
                <c:pt idx="458">
                  <c:v>5.3125000000000004E-3</c:v>
                </c:pt>
                <c:pt idx="459">
                  <c:v>5.3240740740740696E-3</c:v>
                </c:pt>
                <c:pt idx="460">
                  <c:v>5.3356481481481397E-3</c:v>
                </c:pt>
                <c:pt idx="461">
                  <c:v>5.3472222222222202E-3</c:v>
                </c:pt>
                <c:pt idx="462">
                  <c:v>5.3587962962962903E-3</c:v>
                </c:pt>
                <c:pt idx="463">
                  <c:v>5.37037037037037E-3</c:v>
                </c:pt>
                <c:pt idx="464">
                  <c:v>5.3819444444444401E-3</c:v>
                </c:pt>
                <c:pt idx="465">
                  <c:v>5.3935185185185102E-3</c:v>
                </c:pt>
                <c:pt idx="466">
                  <c:v>5.4050925925925898E-3</c:v>
                </c:pt>
                <c:pt idx="467">
                  <c:v>5.4166666666666599E-3</c:v>
                </c:pt>
                <c:pt idx="468">
                  <c:v>5.4282407407407404E-3</c:v>
                </c:pt>
                <c:pt idx="469">
                  <c:v>5.4398148148148097E-3</c:v>
                </c:pt>
                <c:pt idx="470">
                  <c:v>5.4513888888888798E-3</c:v>
                </c:pt>
                <c:pt idx="471">
                  <c:v>5.4629629629629603E-3</c:v>
                </c:pt>
                <c:pt idx="472">
                  <c:v>5.4745370370370304E-3</c:v>
                </c:pt>
                <c:pt idx="473">
                  <c:v>5.48611111111111E-3</c:v>
                </c:pt>
                <c:pt idx="474">
                  <c:v>5.4976851851851801E-3</c:v>
                </c:pt>
                <c:pt idx="475">
                  <c:v>5.5092592592592598E-3</c:v>
                </c:pt>
                <c:pt idx="476">
                  <c:v>5.5208333333333299E-3</c:v>
                </c:pt>
                <c:pt idx="477">
                  <c:v>5.5324074074074E-3</c:v>
                </c:pt>
                <c:pt idx="478">
                  <c:v>5.5439814814814796E-3</c:v>
                </c:pt>
                <c:pt idx="479">
                  <c:v>5.5555555555555497E-3</c:v>
                </c:pt>
                <c:pt idx="480">
                  <c:v>5.5671296296296198E-3</c:v>
                </c:pt>
                <c:pt idx="481">
                  <c:v>5.5787037037037003E-3</c:v>
                </c:pt>
                <c:pt idx="482">
                  <c:v>5.5902777777777704E-3</c:v>
                </c:pt>
                <c:pt idx="483">
                  <c:v>5.60185185185185E-3</c:v>
                </c:pt>
                <c:pt idx="484">
                  <c:v>5.6134259259259201E-3</c:v>
                </c:pt>
                <c:pt idx="485">
                  <c:v>5.6249999999999998E-3</c:v>
                </c:pt>
                <c:pt idx="486">
                  <c:v>5.6365740740740699E-3</c:v>
                </c:pt>
                <c:pt idx="487">
                  <c:v>5.64814814814814E-3</c:v>
                </c:pt>
                <c:pt idx="488">
                  <c:v>5.6597222222222196E-3</c:v>
                </c:pt>
                <c:pt idx="489">
                  <c:v>5.6712962962962897E-3</c:v>
                </c:pt>
                <c:pt idx="490">
                  <c:v>5.6828703703703702E-3</c:v>
                </c:pt>
                <c:pt idx="491">
                  <c:v>5.6944444444444403E-3</c:v>
                </c:pt>
                <c:pt idx="492">
                  <c:v>5.7060185185185096E-3</c:v>
                </c:pt>
                <c:pt idx="493">
                  <c:v>5.7175925925925901E-3</c:v>
                </c:pt>
                <c:pt idx="494">
                  <c:v>5.7291666666666602E-3</c:v>
                </c:pt>
                <c:pt idx="495">
                  <c:v>5.7407407407407398E-3</c:v>
                </c:pt>
                <c:pt idx="496">
                  <c:v>5.7523148148148099E-3</c:v>
                </c:pt>
                <c:pt idx="497">
                  <c:v>5.76388888888888E-3</c:v>
                </c:pt>
                <c:pt idx="498">
                  <c:v>5.7754629629629597E-3</c:v>
                </c:pt>
                <c:pt idx="499">
                  <c:v>5.7870370370370298E-3</c:v>
                </c:pt>
                <c:pt idx="500">
                  <c:v>5.7986111111111103E-3</c:v>
                </c:pt>
                <c:pt idx="501">
                  <c:v>5.8101851851851804E-3</c:v>
                </c:pt>
                <c:pt idx="502">
                  <c:v>5.8217592592592496E-3</c:v>
                </c:pt>
                <c:pt idx="503">
                  <c:v>5.8333333333333301E-3</c:v>
                </c:pt>
                <c:pt idx="504">
                  <c:v>5.8449074074074002E-3</c:v>
                </c:pt>
                <c:pt idx="505">
                  <c:v>5.8564814814814799E-3</c:v>
                </c:pt>
                <c:pt idx="506">
                  <c:v>5.86805555555555E-3</c:v>
                </c:pt>
                <c:pt idx="507">
                  <c:v>5.8796296296296296E-3</c:v>
                </c:pt>
                <c:pt idx="508">
                  <c:v>5.8912037037036997E-3</c:v>
                </c:pt>
                <c:pt idx="509">
                  <c:v>5.9027777777777698E-3</c:v>
                </c:pt>
                <c:pt idx="510">
                  <c:v>5.9143518518518503E-3</c:v>
                </c:pt>
                <c:pt idx="511">
                  <c:v>5.9259259259259204E-3</c:v>
                </c:pt>
                <c:pt idx="512">
                  <c:v>5.9375000000000001E-3</c:v>
                </c:pt>
                <c:pt idx="513">
                  <c:v>5.9490740740740702E-3</c:v>
                </c:pt>
                <c:pt idx="514">
                  <c:v>5.9606481481481403E-3</c:v>
                </c:pt>
                <c:pt idx="515">
                  <c:v>5.9722222222222199E-3</c:v>
                </c:pt>
                <c:pt idx="516">
                  <c:v>5.98379629629629E-3</c:v>
                </c:pt>
                <c:pt idx="517">
                  <c:v>5.9953703703703697E-3</c:v>
                </c:pt>
                <c:pt idx="518">
                  <c:v>6.0069444444444398E-3</c:v>
                </c:pt>
                <c:pt idx="519">
                  <c:v>6.0185185185185099E-3</c:v>
                </c:pt>
                <c:pt idx="520">
                  <c:v>6.0300925925925904E-3</c:v>
                </c:pt>
                <c:pt idx="521">
                  <c:v>6.0416666666666596E-3</c:v>
                </c:pt>
                <c:pt idx="522">
                  <c:v>6.0532407407407401E-3</c:v>
                </c:pt>
                <c:pt idx="523">
                  <c:v>6.0648148148148102E-3</c:v>
                </c:pt>
                <c:pt idx="524">
                  <c:v>6.0763888888888803E-3</c:v>
                </c:pt>
                <c:pt idx="525">
                  <c:v>6.08796296296296E-3</c:v>
                </c:pt>
                <c:pt idx="526">
                  <c:v>6.0995370370370301E-3</c:v>
                </c:pt>
                <c:pt idx="527">
                  <c:v>6.1111111111111097E-3</c:v>
                </c:pt>
                <c:pt idx="528">
                  <c:v>6.1226851851851798E-3</c:v>
                </c:pt>
                <c:pt idx="529">
                  <c:v>6.1342592592592603E-3</c:v>
                </c:pt>
                <c:pt idx="530">
                  <c:v>6.1458333333333304E-3</c:v>
                </c:pt>
                <c:pt idx="531">
                  <c:v>6.1574074074073996E-3</c:v>
                </c:pt>
                <c:pt idx="532">
                  <c:v>6.1689814814814802E-3</c:v>
                </c:pt>
                <c:pt idx="533">
                  <c:v>6.1805555555555503E-3</c:v>
                </c:pt>
                <c:pt idx="534">
                  <c:v>6.1921296296296299E-3</c:v>
                </c:pt>
                <c:pt idx="535">
                  <c:v>6.2037037037037E-3</c:v>
                </c:pt>
                <c:pt idx="536">
                  <c:v>6.2152777777777701E-3</c:v>
                </c:pt>
                <c:pt idx="537">
                  <c:v>6.2268518518518497E-3</c:v>
                </c:pt>
                <c:pt idx="538">
                  <c:v>6.2384259259259198E-3</c:v>
                </c:pt>
                <c:pt idx="539">
                  <c:v>6.2500000000000003E-3</c:v>
                </c:pt>
                <c:pt idx="540">
                  <c:v>6.2615740740740696E-3</c:v>
                </c:pt>
                <c:pt idx="541">
                  <c:v>6.2731481481481397E-3</c:v>
                </c:pt>
                <c:pt idx="542">
                  <c:v>6.2847222222222202E-3</c:v>
                </c:pt>
                <c:pt idx="543">
                  <c:v>6.2962962962962903E-3</c:v>
                </c:pt>
                <c:pt idx="544">
                  <c:v>6.3078703703703699E-3</c:v>
                </c:pt>
                <c:pt idx="545">
                  <c:v>6.31944444444444E-3</c:v>
                </c:pt>
                <c:pt idx="546">
                  <c:v>6.3310185185185101E-3</c:v>
                </c:pt>
                <c:pt idx="547">
                  <c:v>6.3425925925925898E-3</c:v>
                </c:pt>
                <c:pt idx="548">
                  <c:v>6.3541666666666599E-3</c:v>
                </c:pt>
                <c:pt idx="549">
                  <c:v>6.3657407407407404E-3</c:v>
                </c:pt>
                <c:pt idx="550">
                  <c:v>6.3773148148148096E-3</c:v>
                </c:pt>
                <c:pt idx="551">
                  <c:v>6.3888888888888797E-3</c:v>
                </c:pt>
                <c:pt idx="552">
                  <c:v>6.4004629629629602E-3</c:v>
                </c:pt>
                <c:pt idx="553">
                  <c:v>6.4120370370370303E-3</c:v>
                </c:pt>
                <c:pt idx="554">
                  <c:v>6.42361111111111E-3</c:v>
                </c:pt>
                <c:pt idx="555">
                  <c:v>6.4351851851851801E-3</c:v>
                </c:pt>
                <c:pt idx="556">
                  <c:v>6.4467592592592597E-3</c:v>
                </c:pt>
                <c:pt idx="557">
                  <c:v>6.4583333333333298E-3</c:v>
                </c:pt>
                <c:pt idx="558">
                  <c:v>6.4699074074073999E-3</c:v>
                </c:pt>
                <c:pt idx="559">
                  <c:v>6.4814814814814804E-3</c:v>
                </c:pt>
                <c:pt idx="560">
                  <c:v>6.4930555555555497E-3</c:v>
                </c:pt>
                <c:pt idx="561">
                  <c:v>6.5046296296296198E-3</c:v>
                </c:pt>
                <c:pt idx="562">
                  <c:v>6.5162037037037003E-3</c:v>
                </c:pt>
                <c:pt idx="563">
                  <c:v>6.5277777777777704E-3</c:v>
                </c:pt>
                <c:pt idx="564">
                  <c:v>6.53935185185185E-3</c:v>
                </c:pt>
                <c:pt idx="565">
                  <c:v>6.5509259259259201E-3</c:v>
                </c:pt>
                <c:pt idx="566">
                  <c:v>6.5624999999999998E-3</c:v>
                </c:pt>
                <c:pt idx="567">
                  <c:v>6.5740740740740699E-3</c:v>
                </c:pt>
                <c:pt idx="568">
                  <c:v>6.58564814814814E-3</c:v>
                </c:pt>
                <c:pt idx="569">
                  <c:v>6.5972222222222196E-3</c:v>
                </c:pt>
                <c:pt idx="570">
                  <c:v>6.6087962962962897E-3</c:v>
                </c:pt>
                <c:pt idx="571">
                  <c:v>6.6203703703703702E-3</c:v>
                </c:pt>
                <c:pt idx="572">
                  <c:v>6.6319444444444403E-3</c:v>
                </c:pt>
                <c:pt idx="573">
                  <c:v>6.6435185185185104E-3</c:v>
                </c:pt>
                <c:pt idx="574">
                  <c:v>6.6550925925925901E-3</c:v>
                </c:pt>
                <c:pt idx="575">
                  <c:v>6.6666666666666602E-3</c:v>
                </c:pt>
                <c:pt idx="576">
                  <c:v>6.6782407407407398E-3</c:v>
                </c:pt>
                <c:pt idx="577">
                  <c:v>6.6898148148148099E-3</c:v>
                </c:pt>
                <c:pt idx="578">
                  <c:v>6.70138888888888E-3</c:v>
                </c:pt>
                <c:pt idx="579">
                  <c:v>6.7129629629629596E-3</c:v>
                </c:pt>
                <c:pt idx="580">
                  <c:v>6.7245370370370297E-3</c:v>
                </c:pt>
                <c:pt idx="581">
                  <c:v>6.7361111111111103E-3</c:v>
                </c:pt>
                <c:pt idx="582">
                  <c:v>6.7476851851851804E-3</c:v>
                </c:pt>
                <c:pt idx="583">
                  <c:v>6.7592592592592496E-3</c:v>
                </c:pt>
                <c:pt idx="584">
                  <c:v>6.7708333333333301E-3</c:v>
                </c:pt>
                <c:pt idx="585">
                  <c:v>6.7824074074074002E-3</c:v>
                </c:pt>
                <c:pt idx="586">
                  <c:v>6.7939814814814798E-3</c:v>
                </c:pt>
                <c:pt idx="587">
                  <c:v>6.8055555555555499E-3</c:v>
                </c:pt>
                <c:pt idx="588">
                  <c:v>6.8171296296296296E-3</c:v>
                </c:pt>
                <c:pt idx="589">
                  <c:v>6.8287037037036997E-3</c:v>
                </c:pt>
                <c:pt idx="590">
                  <c:v>6.8402777777777698E-3</c:v>
                </c:pt>
                <c:pt idx="591">
                  <c:v>6.8518518518518503E-3</c:v>
                </c:pt>
                <c:pt idx="592">
                  <c:v>6.8634259259259204E-3</c:v>
                </c:pt>
                <c:pt idx="593">
                  <c:v>6.875E-3</c:v>
                </c:pt>
                <c:pt idx="594">
                  <c:v>6.8865740740740701E-3</c:v>
                </c:pt>
                <c:pt idx="595">
                  <c:v>6.8981481481481402E-3</c:v>
                </c:pt>
                <c:pt idx="596">
                  <c:v>6.9097222222222199E-3</c:v>
                </c:pt>
                <c:pt idx="597">
                  <c:v>6.92129629629629E-3</c:v>
                </c:pt>
                <c:pt idx="598">
                  <c:v>6.9328703703703696E-3</c:v>
                </c:pt>
                <c:pt idx="599">
                  <c:v>6.9444444444444397E-3</c:v>
                </c:pt>
                <c:pt idx="600">
                  <c:v>6.9560185185185098E-3</c:v>
                </c:pt>
                <c:pt idx="601">
                  <c:v>6.9675925925925903E-3</c:v>
                </c:pt>
                <c:pt idx="602">
                  <c:v>6.9791666666666604E-3</c:v>
                </c:pt>
                <c:pt idx="603">
                  <c:v>6.9907407407407401E-3</c:v>
                </c:pt>
                <c:pt idx="604">
                  <c:v>7.0023148148148102E-3</c:v>
                </c:pt>
                <c:pt idx="605">
                  <c:v>7.0138888888888803E-3</c:v>
                </c:pt>
                <c:pt idx="606">
                  <c:v>7.0254629629629599E-3</c:v>
                </c:pt>
                <c:pt idx="607">
                  <c:v>7.03703703703703E-3</c:v>
                </c:pt>
                <c:pt idx="608">
                  <c:v>7.0486111111111097E-3</c:v>
                </c:pt>
                <c:pt idx="609">
                  <c:v>7.0601851851851798E-3</c:v>
                </c:pt>
                <c:pt idx="610">
                  <c:v>7.0717592592592499E-3</c:v>
                </c:pt>
                <c:pt idx="611">
                  <c:v>7.0833333333333304E-3</c:v>
                </c:pt>
                <c:pt idx="612">
                  <c:v>7.0949074074073996E-3</c:v>
                </c:pt>
                <c:pt idx="613">
                  <c:v>7.1064814814814801E-3</c:v>
                </c:pt>
                <c:pt idx="614">
                  <c:v>7.1180555555555502E-3</c:v>
                </c:pt>
                <c:pt idx="615">
                  <c:v>7.1296296296296299E-3</c:v>
                </c:pt>
                <c:pt idx="616">
                  <c:v>7.1412037037037E-3</c:v>
                </c:pt>
                <c:pt idx="617">
                  <c:v>7.1527777777777701E-3</c:v>
                </c:pt>
                <c:pt idx="618">
                  <c:v>7.1643518518518497E-3</c:v>
                </c:pt>
                <c:pt idx="619">
                  <c:v>7.1759259259259198E-3</c:v>
                </c:pt>
                <c:pt idx="620">
                  <c:v>7.1875000000000003E-3</c:v>
                </c:pt>
                <c:pt idx="621">
                  <c:v>7.1990740740740704E-3</c:v>
                </c:pt>
                <c:pt idx="622">
                  <c:v>7.2106481481481396E-3</c:v>
                </c:pt>
                <c:pt idx="623">
                  <c:v>7.2222222222222202E-3</c:v>
                </c:pt>
                <c:pt idx="624">
                  <c:v>7.2337962962962903E-3</c:v>
                </c:pt>
                <c:pt idx="625">
                  <c:v>7.2453703703703699E-3</c:v>
                </c:pt>
                <c:pt idx="626">
                  <c:v>7.25694444444444E-3</c:v>
                </c:pt>
                <c:pt idx="627">
                  <c:v>7.2685185185185101E-3</c:v>
                </c:pt>
                <c:pt idx="628">
                  <c:v>7.2800925925925897E-3</c:v>
                </c:pt>
                <c:pt idx="629">
                  <c:v>7.2916666666666598E-3</c:v>
                </c:pt>
                <c:pt idx="630">
                  <c:v>7.3032407407407404E-3</c:v>
                </c:pt>
                <c:pt idx="631">
                  <c:v>7.3148148148148096E-3</c:v>
                </c:pt>
                <c:pt idx="632">
                  <c:v>7.3263888888888797E-3</c:v>
                </c:pt>
                <c:pt idx="633">
                  <c:v>7.3379629629629602E-3</c:v>
                </c:pt>
                <c:pt idx="634">
                  <c:v>7.3495370370370303E-3</c:v>
                </c:pt>
                <c:pt idx="635">
                  <c:v>7.3611111111111099E-3</c:v>
                </c:pt>
                <c:pt idx="636">
                  <c:v>7.37268518518518E-3</c:v>
                </c:pt>
                <c:pt idx="637">
                  <c:v>7.3842592592592597E-3</c:v>
                </c:pt>
                <c:pt idx="638">
                  <c:v>7.3958333333333298E-3</c:v>
                </c:pt>
                <c:pt idx="639">
                  <c:v>7.4074074074073999E-3</c:v>
                </c:pt>
                <c:pt idx="640">
                  <c:v>7.4189814814814804E-3</c:v>
                </c:pt>
                <c:pt idx="641">
                  <c:v>7.4305555555555496E-3</c:v>
                </c:pt>
                <c:pt idx="642">
                  <c:v>7.4421296296296197E-3</c:v>
                </c:pt>
                <c:pt idx="643">
                  <c:v>7.4537037037037002E-3</c:v>
                </c:pt>
                <c:pt idx="644">
                  <c:v>7.4652777777777703E-3</c:v>
                </c:pt>
                <c:pt idx="645">
                  <c:v>7.47685185185185E-3</c:v>
                </c:pt>
                <c:pt idx="646">
                  <c:v>7.4884259259259201E-3</c:v>
                </c:pt>
                <c:pt idx="647">
                  <c:v>7.4999999999999997E-3</c:v>
                </c:pt>
                <c:pt idx="648">
                  <c:v>7.5115740740740698E-3</c:v>
                </c:pt>
                <c:pt idx="649">
                  <c:v>7.5231481481481399E-3</c:v>
                </c:pt>
                <c:pt idx="650">
                  <c:v>7.5347222222222204E-3</c:v>
                </c:pt>
                <c:pt idx="651">
                  <c:v>7.5462962962962897E-3</c:v>
                </c:pt>
                <c:pt idx="652">
                  <c:v>7.5578703703703702E-3</c:v>
                </c:pt>
                <c:pt idx="653">
                  <c:v>7.5694444444444403E-3</c:v>
                </c:pt>
                <c:pt idx="654">
                  <c:v>7.5810185185185104E-3</c:v>
                </c:pt>
                <c:pt idx="655">
                  <c:v>7.59259259259259E-3</c:v>
                </c:pt>
                <c:pt idx="656">
                  <c:v>7.6041666666666601E-3</c:v>
                </c:pt>
                <c:pt idx="657">
                  <c:v>7.6157407407407398E-3</c:v>
                </c:pt>
                <c:pt idx="658">
                  <c:v>7.6273148148148099E-3</c:v>
                </c:pt>
                <c:pt idx="659">
                  <c:v>7.63888888888888E-3</c:v>
                </c:pt>
                <c:pt idx="660">
                  <c:v>7.6504629629629596E-3</c:v>
                </c:pt>
                <c:pt idx="661">
                  <c:v>7.6620370370370297E-3</c:v>
                </c:pt>
                <c:pt idx="662">
                  <c:v>7.6736111111111102E-3</c:v>
                </c:pt>
                <c:pt idx="663">
                  <c:v>7.6851851851851803E-3</c:v>
                </c:pt>
                <c:pt idx="664">
                  <c:v>7.6967592592592504E-3</c:v>
                </c:pt>
                <c:pt idx="665">
                  <c:v>7.7083333333333301E-3</c:v>
                </c:pt>
                <c:pt idx="666">
                  <c:v>7.7199074074074002E-3</c:v>
                </c:pt>
                <c:pt idx="667">
                  <c:v>7.7314814814814798E-3</c:v>
                </c:pt>
                <c:pt idx="668">
                  <c:v>7.7430555555555499E-3</c:v>
                </c:pt>
                <c:pt idx="669">
                  <c:v>7.7546296296296304E-3</c:v>
                </c:pt>
                <c:pt idx="670">
                  <c:v>7.7662037037036996E-3</c:v>
                </c:pt>
                <c:pt idx="671">
                  <c:v>7.7777777777777697E-3</c:v>
                </c:pt>
                <c:pt idx="672">
                  <c:v>7.7893518518518503E-3</c:v>
                </c:pt>
                <c:pt idx="673">
                  <c:v>7.8009259259259204E-3</c:v>
                </c:pt>
                <c:pt idx="674">
                  <c:v>7.8125E-3</c:v>
                </c:pt>
                <c:pt idx="675">
                  <c:v>7.8240740740740701E-3</c:v>
                </c:pt>
                <c:pt idx="676">
                  <c:v>7.8356481481481402E-3</c:v>
                </c:pt>
                <c:pt idx="677">
                  <c:v>7.8472222222222207E-3</c:v>
                </c:pt>
                <c:pt idx="678">
                  <c:v>7.8587962962962908E-3</c:v>
                </c:pt>
                <c:pt idx="679">
                  <c:v>7.8703703703703696E-3</c:v>
                </c:pt>
                <c:pt idx="680">
                  <c:v>7.8819444444444397E-3</c:v>
                </c:pt>
                <c:pt idx="681">
                  <c:v>7.8935185185185098E-3</c:v>
                </c:pt>
                <c:pt idx="682">
                  <c:v>7.9050925925925903E-3</c:v>
                </c:pt>
                <c:pt idx="683">
                  <c:v>7.9166666666666604E-3</c:v>
                </c:pt>
                <c:pt idx="684">
                  <c:v>7.9282407407407392E-3</c:v>
                </c:pt>
                <c:pt idx="685">
                  <c:v>7.9398148148148093E-3</c:v>
                </c:pt>
                <c:pt idx="686">
                  <c:v>7.9513888888888794E-3</c:v>
                </c:pt>
                <c:pt idx="687">
                  <c:v>7.9629629629629599E-3</c:v>
                </c:pt>
                <c:pt idx="688">
                  <c:v>7.97453703703703E-3</c:v>
                </c:pt>
                <c:pt idx="689">
                  <c:v>7.9861111111111105E-3</c:v>
                </c:pt>
                <c:pt idx="690">
                  <c:v>7.9976851851851806E-3</c:v>
                </c:pt>
                <c:pt idx="691">
                  <c:v>8.0092592592592507E-3</c:v>
                </c:pt>
                <c:pt idx="692">
                  <c:v>8.0208333333333295E-3</c:v>
                </c:pt>
                <c:pt idx="693">
                  <c:v>8.0324074074073996E-3</c:v>
                </c:pt>
                <c:pt idx="694">
                  <c:v>8.0439814814814801E-3</c:v>
                </c:pt>
                <c:pt idx="695">
                  <c:v>8.0555555555555502E-3</c:v>
                </c:pt>
                <c:pt idx="696">
                  <c:v>8.0671296296296307E-3</c:v>
                </c:pt>
                <c:pt idx="697">
                  <c:v>8.0787037037037008E-3</c:v>
                </c:pt>
                <c:pt idx="698">
                  <c:v>8.0902777777777692E-3</c:v>
                </c:pt>
                <c:pt idx="699">
                  <c:v>8.1018518518518497E-3</c:v>
                </c:pt>
                <c:pt idx="700">
                  <c:v>8.1134259259259198E-3</c:v>
                </c:pt>
                <c:pt idx="701">
                  <c:v>8.1249999999999899E-3</c:v>
                </c:pt>
                <c:pt idx="702">
                  <c:v>8.1365740740740704E-3</c:v>
                </c:pt>
                <c:pt idx="703">
                  <c:v>8.1481481481481405E-3</c:v>
                </c:pt>
                <c:pt idx="704">
                  <c:v>8.1597222222222193E-3</c:v>
                </c:pt>
                <c:pt idx="705">
                  <c:v>8.1712962962962894E-3</c:v>
                </c:pt>
                <c:pt idx="706">
                  <c:v>8.1828703703703699E-3</c:v>
                </c:pt>
                <c:pt idx="707">
                  <c:v>8.19444444444444E-3</c:v>
                </c:pt>
                <c:pt idx="708">
                  <c:v>8.2060185185185101E-3</c:v>
                </c:pt>
                <c:pt idx="709">
                  <c:v>8.2175925925925906E-3</c:v>
                </c:pt>
                <c:pt idx="710">
                  <c:v>8.2291666666666607E-3</c:v>
                </c:pt>
                <c:pt idx="711">
                  <c:v>8.2407407407407395E-3</c:v>
                </c:pt>
                <c:pt idx="712">
                  <c:v>8.2523148148148096E-3</c:v>
                </c:pt>
                <c:pt idx="713">
                  <c:v>8.2638888888888797E-3</c:v>
                </c:pt>
                <c:pt idx="714">
                  <c:v>8.2754629629629602E-3</c:v>
                </c:pt>
                <c:pt idx="715">
                  <c:v>8.2870370370370303E-3</c:v>
                </c:pt>
                <c:pt idx="716">
                  <c:v>8.2986111111111108E-3</c:v>
                </c:pt>
                <c:pt idx="717">
                  <c:v>8.3101851851851791E-3</c:v>
                </c:pt>
                <c:pt idx="718">
                  <c:v>8.3217592592592492E-3</c:v>
                </c:pt>
                <c:pt idx="719">
                  <c:v>8.3333333333333297E-3</c:v>
                </c:pt>
                <c:pt idx="720">
                  <c:v>8.3449074074073998E-3</c:v>
                </c:pt>
                <c:pt idx="721">
                  <c:v>8.3564814814814804E-3</c:v>
                </c:pt>
                <c:pt idx="722">
                  <c:v>8.3680555555555505E-3</c:v>
                </c:pt>
                <c:pt idx="723">
                  <c:v>8.3796296296296292E-3</c:v>
                </c:pt>
                <c:pt idx="724">
                  <c:v>8.3912037037036993E-3</c:v>
                </c:pt>
                <c:pt idx="725">
                  <c:v>8.4027777777777694E-3</c:v>
                </c:pt>
                <c:pt idx="726">
                  <c:v>8.4143518518518499E-3</c:v>
                </c:pt>
                <c:pt idx="727">
                  <c:v>8.42592592592592E-3</c:v>
                </c:pt>
                <c:pt idx="728">
                  <c:v>8.4375000000000006E-3</c:v>
                </c:pt>
                <c:pt idx="729">
                  <c:v>8.4490740740740707E-3</c:v>
                </c:pt>
                <c:pt idx="730">
                  <c:v>8.4606481481481408E-3</c:v>
                </c:pt>
                <c:pt idx="731">
                  <c:v>8.4722222222222195E-3</c:v>
                </c:pt>
                <c:pt idx="732">
                  <c:v>8.4837962962962896E-3</c:v>
                </c:pt>
                <c:pt idx="733">
                  <c:v>8.4953703703703701E-3</c:v>
                </c:pt>
                <c:pt idx="734">
                  <c:v>8.5069444444444402E-3</c:v>
                </c:pt>
                <c:pt idx="735">
                  <c:v>8.5185185185185103E-3</c:v>
                </c:pt>
                <c:pt idx="736">
                  <c:v>8.5300925925925909E-3</c:v>
                </c:pt>
                <c:pt idx="737">
                  <c:v>8.5416666666666592E-3</c:v>
                </c:pt>
                <c:pt idx="738">
                  <c:v>8.5532407407407397E-3</c:v>
                </c:pt>
                <c:pt idx="739">
                  <c:v>8.5648148148148098E-3</c:v>
                </c:pt>
                <c:pt idx="740">
                  <c:v>8.5763888888888903E-3</c:v>
                </c:pt>
                <c:pt idx="741">
                  <c:v>8.5879629629629604E-3</c:v>
                </c:pt>
                <c:pt idx="742">
                  <c:v>8.5995370370370305E-3</c:v>
                </c:pt>
                <c:pt idx="743">
                  <c:v>8.6111111111111093E-3</c:v>
                </c:pt>
                <c:pt idx="744">
                  <c:v>8.6226851851851794E-3</c:v>
                </c:pt>
                <c:pt idx="745">
                  <c:v>8.6342592592592495E-3</c:v>
                </c:pt>
                <c:pt idx="746">
                  <c:v>8.64583333333333E-3</c:v>
                </c:pt>
                <c:pt idx="747">
                  <c:v>8.6574074074074001E-3</c:v>
                </c:pt>
                <c:pt idx="748">
                  <c:v>8.6689814814814806E-3</c:v>
                </c:pt>
                <c:pt idx="749">
                  <c:v>8.6805555555555507E-3</c:v>
                </c:pt>
                <c:pt idx="750">
                  <c:v>8.6921296296296295E-3</c:v>
                </c:pt>
                <c:pt idx="751">
                  <c:v>8.7037037037036996E-3</c:v>
                </c:pt>
                <c:pt idx="752">
                  <c:v>8.7152777777777697E-3</c:v>
                </c:pt>
                <c:pt idx="753">
                  <c:v>8.7268518518518502E-3</c:v>
                </c:pt>
                <c:pt idx="754">
                  <c:v>8.7384259259259203E-3</c:v>
                </c:pt>
                <c:pt idx="755">
                  <c:v>8.7500000000000008E-3</c:v>
                </c:pt>
                <c:pt idx="756">
                  <c:v>8.7615740740740692E-3</c:v>
                </c:pt>
                <c:pt idx="757">
                  <c:v>8.7731481481481393E-3</c:v>
                </c:pt>
                <c:pt idx="758">
                  <c:v>8.7847222222222198E-3</c:v>
                </c:pt>
                <c:pt idx="759">
                  <c:v>8.7962962962962899E-3</c:v>
                </c:pt>
                <c:pt idx="760">
                  <c:v>8.8078703703703704E-3</c:v>
                </c:pt>
                <c:pt idx="761">
                  <c:v>8.8194444444444405E-3</c:v>
                </c:pt>
                <c:pt idx="762">
                  <c:v>8.8310185185185106E-3</c:v>
                </c:pt>
                <c:pt idx="763">
                  <c:v>8.8425925925925894E-3</c:v>
                </c:pt>
                <c:pt idx="764">
                  <c:v>8.8541666666666595E-3</c:v>
                </c:pt>
                <c:pt idx="765">
                  <c:v>8.86574074074074E-3</c:v>
                </c:pt>
                <c:pt idx="766">
                  <c:v>8.8773148148148101E-3</c:v>
                </c:pt>
                <c:pt idx="767">
                  <c:v>8.8888888888888802E-3</c:v>
                </c:pt>
                <c:pt idx="768">
                  <c:v>8.9004629629629607E-3</c:v>
                </c:pt>
                <c:pt idx="769">
                  <c:v>8.9120370370370308E-3</c:v>
                </c:pt>
                <c:pt idx="770">
                  <c:v>8.9236111111111096E-3</c:v>
                </c:pt>
                <c:pt idx="771">
                  <c:v>8.9351851851851797E-3</c:v>
                </c:pt>
                <c:pt idx="772">
                  <c:v>8.9467592592592498E-3</c:v>
                </c:pt>
                <c:pt idx="773">
                  <c:v>8.9583333333333303E-3</c:v>
                </c:pt>
                <c:pt idx="774">
                  <c:v>8.9699074074074004E-3</c:v>
                </c:pt>
                <c:pt idx="775">
                  <c:v>8.9814814814814792E-3</c:v>
                </c:pt>
                <c:pt idx="776">
                  <c:v>8.9930555555555493E-3</c:v>
                </c:pt>
                <c:pt idx="777">
                  <c:v>9.0046296296296194E-3</c:v>
                </c:pt>
                <c:pt idx="778">
                  <c:v>9.0162037037036999E-3</c:v>
                </c:pt>
                <c:pt idx="779">
                  <c:v>9.02777777777777E-3</c:v>
                </c:pt>
                <c:pt idx="780">
                  <c:v>9.0393518518518505E-3</c:v>
                </c:pt>
                <c:pt idx="781">
                  <c:v>9.0509259259259206E-3</c:v>
                </c:pt>
                <c:pt idx="782">
                  <c:v>9.0624999999999994E-3</c:v>
                </c:pt>
                <c:pt idx="783">
                  <c:v>9.0740740740740695E-3</c:v>
                </c:pt>
                <c:pt idx="784">
                  <c:v>9.0856481481481396E-3</c:v>
                </c:pt>
                <c:pt idx="785">
                  <c:v>9.0972222222222201E-3</c:v>
                </c:pt>
                <c:pt idx="786">
                  <c:v>9.1087962962962902E-3</c:v>
                </c:pt>
                <c:pt idx="787">
                  <c:v>9.1203703703703707E-3</c:v>
                </c:pt>
                <c:pt idx="788">
                  <c:v>9.1319444444444408E-3</c:v>
                </c:pt>
                <c:pt idx="789">
                  <c:v>9.1435185185185092E-3</c:v>
                </c:pt>
                <c:pt idx="790">
                  <c:v>9.1550925925925897E-3</c:v>
                </c:pt>
                <c:pt idx="791">
                  <c:v>9.1666666666666598E-3</c:v>
                </c:pt>
                <c:pt idx="792">
                  <c:v>9.1782407407407403E-3</c:v>
                </c:pt>
                <c:pt idx="793">
                  <c:v>9.1898148148148104E-3</c:v>
                </c:pt>
                <c:pt idx="794">
                  <c:v>9.2013888888888805E-3</c:v>
                </c:pt>
                <c:pt idx="795">
                  <c:v>9.2129629629629593E-3</c:v>
                </c:pt>
                <c:pt idx="796">
                  <c:v>9.2245370370370294E-3</c:v>
                </c:pt>
                <c:pt idx="797">
                  <c:v>9.2361111111111099E-3</c:v>
                </c:pt>
                <c:pt idx="798">
                  <c:v>9.24768518518518E-3</c:v>
                </c:pt>
                <c:pt idx="799">
                  <c:v>9.2592592592592605E-3</c:v>
                </c:pt>
                <c:pt idx="800">
                  <c:v>9.2708333333333306E-3</c:v>
                </c:pt>
                <c:pt idx="801">
                  <c:v>9.2824074074074007E-3</c:v>
                </c:pt>
                <c:pt idx="802">
                  <c:v>9.2939814814814795E-3</c:v>
                </c:pt>
                <c:pt idx="803">
                  <c:v>9.3055555555555496E-3</c:v>
                </c:pt>
                <c:pt idx="804">
                  <c:v>9.3171296296296197E-3</c:v>
                </c:pt>
                <c:pt idx="805">
                  <c:v>9.3287037037037002E-3</c:v>
                </c:pt>
                <c:pt idx="806">
                  <c:v>9.3402777777777703E-3</c:v>
                </c:pt>
                <c:pt idx="807">
                  <c:v>9.3518518518518508E-3</c:v>
                </c:pt>
                <c:pt idx="808">
                  <c:v>9.3634259259259191E-3</c:v>
                </c:pt>
                <c:pt idx="809">
                  <c:v>9.3749999999999997E-3</c:v>
                </c:pt>
                <c:pt idx="810">
                  <c:v>9.3865740740740698E-3</c:v>
                </c:pt>
                <c:pt idx="811">
                  <c:v>9.3981481481481399E-3</c:v>
                </c:pt>
                <c:pt idx="812">
                  <c:v>9.4097222222222204E-3</c:v>
                </c:pt>
                <c:pt idx="813">
                  <c:v>9.4212962962962905E-3</c:v>
                </c:pt>
                <c:pt idx="814">
                  <c:v>9.4328703703703692E-3</c:v>
                </c:pt>
                <c:pt idx="815">
                  <c:v>9.4444444444444393E-3</c:v>
                </c:pt>
                <c:pt idx="816">
                  <c:v>9.4560185185185094E-3</c:v>
                </c:pt>
                <c:pt idx="817">
                  <c:v>9.46759259259259E-3</c:v>
                </c:pt>
                <c:pt idx="818">
                  <c:v>9.4791666666666601E-3</c:v>
                </c:pt>
                <c:pt idx="819">
                  <c:v>9.4907407407407406E-3</c:v>
                </c:pt>
                <c:pt idx="820">
                  <c:v>9.5023148148148107E-3</c:v>
                </c:pt>
                <c:pt idx="821">
                  <c:v>9.5138888888888808E-3</c:v>
                </c:pt>
                <c:pt idx="822">
                  <c:v>9.5254629629629595E-3</c:v>
                </c:pt>
                <c:pt idx="823">
                  <c:v>9.5370370370370296E-3</c:v>
                </c:pt>
                <c:pt idx="824">
                  <c:v>9.5486111111111101E-3</c:v>
                </c:pt>
                <c:pt idx="825">
                  <c:v>9.5601851851851802E-3</c:v>
                </c:pt>
                <c:pt idx="826">
                  <c:v>9.5717592592592608E-3</c:v>
                </c:pt>
                <c:pt idx="827">
                  <c:v>9.5833333333333309E-3</c:v>
                </c:pt>
                <c:pt idx="828">
                  <c:v>9.5949074074073992E-3</c:v>
                </c:pt>
                <c:pt idx="829">
                  <c:v>9.6064814814814797E-3</c:v>
                </c:pt>
                <c:pt idx="830">
                  <c:v>9.6180555555555498E-3</c:v>
                </c:pt>
                <c:pt idx="831">
                  <c:v>9.6296296296296303E-3</c:v>
                </c:pt>
                <c:pt idx="832">
                  <c:v>9.6412037037037004E-3</c:v>
                </c:pt>
                <c:pt idx="833">
                  <c:v>9.6527777777777705E-3</c:v>
                </c:pt>
                <c:pt idx="834">
                  <c:v>9.6643518518518493E-3</c:v>
                </c:pt>
                <c:pt idx="835">
                  <c:v>9.6759259259259194E-3</c:v>
                </c:pt>
                <c:pt idx="836">
                  <c:v>9.6874999999999895E-3</c:v>
                </c:pt>
                <c:pt idx="837">
                  <c:v>9.69907407407407E-3</c:v>
                </c:pt>
                <c:pt idx="838">
                  <c:v>9.7106481481481401E-3</c:v>
                </c:pt>
                <c:pt idx="839">
                  <c:v>9.7222222222222206E-3</c:v>
                </c:pt>
                <c:pt idx="840">
                  <c:v>9.7337962962962907E-3</c:v>
                </c:pt>
                <c:pt idx="841">
                  <c:v>9.7453703703703695E-3</c:v>
                </c:pt>
                <c:pt idx="842">
                  <c:v>9.7569444444444396E-3</c:v>
                </c:pt>
                <c:pt idx="843">
                  <c:v>9.7685185185185097E-3</c:v>
                </c:pt>
                <c:pt idx="844">
                  <c:v>9.7800925925925902E-3</c:v>
                </c:pt>
                <c:pt idx="845">
                  <c:v>9.7916666666666603E-3</c:v>
                </c:pt>
                <c:pt idx="846">
                  <c:v>9.8032407407407408E-3</c:v>
                </c:pt>
                <c:pt idx="847">
                  <c:v>9.8148148148148092E-3</c:v>
                </c:pt>
                <c:pt idx="848">
                  <c:v>9.8263888888888793E-3</c:v>
                </c:pt>
                <c:pt idx="849">
                  <c:v>9.8379629629629598E-3</c:v>
                </c:pt>
                <c:pt idx="850">
                  <c:v>9.8495370370370299E-3</c:v>
                </c:pt>
                <c:pt idx="851">
                  <c:v>9.8611111111111104E-3</c:v>
                </c:pt>
                <c:pt idx="852">
                  <c:v>9.8726851851851805E-3</c:v>
                </c:pt>
                <c:pt idx="853">
                  <c:v>9.8842592592592506E-3</c:v>
                </c:pt>
                <c:pt idx="854">
                  <c:v>9.8958333333333294E-3</c:v>
                </c:pt>
                <c:pt idx="855">
                  <c:v>9.9074074074073995E-3</c:v>
                </c:pt>
                <c:pt idx="856">
                  <c:v>9.91898148148148E-3</c:v>
                </c:pt>
                <c:pt idx="857">
                  <c:v>9.9305555555555501E-3</c:v>
                </c:pt>
                <c:pt idx="858">
                  <c:v>9.9421296296296306E-3</c:v>
                </c:pt>
                <c:pt idx="859">
                  <c:v>9.9537037037037007E-3</c:v>
                </c:pt>
                <c:pt idx="860">
                  <c:v>9.9652777777777708E-3</c:v>
                </c:pt>
                <c:pt idx="861">
                  <c:v>9.9768518518518496E-3</c:v>
                </c:pt>
                <c:pt idx="862">
                  <c:v>9.9884259259259197E-3</c:v>
                </c:pt>
                <c:pt idx="863">
                  <c:v>9.9999999999999898E-3</c:v>
                </c:pt>
                <c:pt idx="864">
                  <c:v>1.00115740740741E-2</c:v>
                </c:pt>
                <c:pt idx="865">
                  <c:v>1.0023148148148199E-2</c:v>
                </c:pt>
                <c:pt idx="866">
                  <c:v>1.00347222222222E-2</c:v>
                </c:pt>
                <c:pt idx="867">
                  <c:v>1.00462962962963E-2</c:v>
                </c:pt>
                <c:pt idx="868">
                  <c:v>1.0057870370370399E-2</c:v>
                </c:pt>
                <c:pt idx="869">
                  <c:v>1.0069444444444501E-2</c:v>
                </c:pt>
                <c:pt idx="870">
                  <c:v>1.00810185185185E-2</c:v>
                </c:pt>
                <c:pt idx="871">
                  <c:v>1.0092592592592599E-2</c:v>
                </c:pt>
                <c:pt idx="872">
                  <c:v>1.0104166666666701E-2</c:v>
                </c:pt>
                <c:pt idx="873">
                  <c:v>1.01157407407408E-2</c:v>
                </c:pt>
                <c:pt idx="874">
                  <c:v>1.0127314814814801E-2</c:v>
                </c:pt>
                <c:pt idx="875">
                  <c:v>1.01388888888889E-2</c:v>
                </c:pt>
                <c:pt idx="876">
                  <c:v>1.0150462962963E-2</c:v>
                </c:pt>
                <c:pt idx="877">
                  <c:v>1.01620370370371E-2</c:v>
                </c:pt>
                <c:pt idx="878">
                  <c:v>1.01736111111111E-2</c:v>
                </c:pt>
                <c:pt idx="879">
                  <c:v>1.01851851851852E-2</c:v>
                </c:pt>
                <c:pt idx="880">
                  <c:v>1.0196759259259299E-2</c:v>
                </c:pt>
                <c:pt idx="881">
                  <c:v>1.0208333333333401E-2</c:v>
                </c:pt>
                <c:pt idx="882">
                  <c:v>1.02199074074074E-2</c:v>
                </c:pt>
                <c:pt idx="883">
                  <c:v>1.0231481481481499E-2</c:v>
                </c:pt>
                <c:pt idx="884">
                  <c:v>1.0243055555555601E-2</c:v>
                </c:pt>
              </c:numCache>
            </c:numRef>
          </c:xVal>
          <c:yVal>
            <c:numRef>
              <c:f>'1 sec data'!$B$1:$B$885</c:f>
              <c:numCache>
                <c:formatCode>General</c:formatCode>
                <c:ptCount val="885"/>
                <c:pt idx="0">
                  <c:v>60.002299999999991</c:v>
                </c:pt>
                <c:pt idx="1">
                  <c:v>60.002899999999997</c:v>
                </c:pt>
                <c:pt idx="2">
                  <c:v>60.004300000000015</c:v>
                </c:pt>
                <c:pt idx="3">
                  <c:v>60.003399999999985</c:v>
                </c:pt>
                <c:pt idx="4">
                  <c:v>60.000999999999998</c:v>
                </c:pt>
                <c:pt idx="5">
                  <c:v>60.001300000000001</c:v>
                </c:pt>
                <c:pt idx="6">
                  <c:v>60.000899999999987</c:v>
                </c:pt>
                <c:pt idx="7">
                  <c:v>60.000799999999991</c:v>
                </c:pt>
                <c:pt idx="8">
                  <c:v>60.003199999999993</c:v>
                </c:pt>
                <c:pt idx="9">
                  <c:v>60.0062</c:v>
                </c:pt>
                <c:pt idx="10">
                  <c:v>60.010299999999994</c:v>
                </c:pt>
                <c:pt idx="11">
                  <c:v>60.012</c:v>
                </c:pt>
                <c:pt idx="12">
                  <c:v>60.011400000000002</c:v>
                </c:pt>
                <c:pt idx="13">
                  <c:v>60.010100000000008</c:v>
                </c:pt>
                <c:pt idx="14">
                  <c:v>60.008800000000008</c:v>
                </c:pt>
                <c:pt idx="15">
                  <c:v>60.006699999999988</c:v>
                </c:pt>
                <c:pt idx="16">
                  <c:v>60.004800000000003</c:v>
                </c:pt>
                <c:pt idx="17">
                  <c:v>60.004800000000003</c:v>
                </c:pt>
                <c:pt idx="18">
                  <c:v>60.00500000000001</c:v>
                </c:pt>
                <c:pt idx="19">
                  <c:v>60.005299999999998</c:v>
                </c:pt>
                <c:pt idx="20">
                  <c:v>60.006199999999993</c:v>
                </c:pt>
                <c:pt idx="21">
                  <c:v>60.005100000000006</c:v>
                </c:pt>
                <c:pt idx="22">
                  <c:v>60.005299999999998</c:v>
                </c:pt>
                <c:pt idx="23">
                  <c:v>60.005199999999988</c:v>
                </c:pt>
                <c:pt idx="24">
                  <c:v>60.005999999999993</c:v>
                </c:pt>
                <c:pt idx="25">
                  <c:v>60.006299999999989</c:v>
                </c:pt>
                <c:pt idx="26">
                  <c:v>60.006199999999993</c:v>
                </c:pt>
                <c:pt idx="27">
                  <c:v>60.006600000000006</c:v>
                </c:pt>
                <c:pt idx="28">
                  <c:v>60.006799999999998</c:v>
                </c:pt>
                <c:pt idx="29">
                  <c:v>60.005899999999983</c:v>
                </c:pt>
                <c:pt idx="30">
                  <c:v>60.005599999999994</c:v>
                </c:pt>
                <c:pt idx="31">
                  <c:v>60.005899999999983</c:v>
                </c:pt>
                <c:pt idx="32">
                  <c:v>60.005999999999993</c:v>
                </c:pt>
                <c:pt idx="33">
                  <c:v>60.005399999999995</c:v>
                </c:pt>
                <c:pt idx="34">
                  <c:v>60.005399999999995</c:v>
                </c:pt>
                <c:pt idx="35">
                  <c:v>60.004800000000003</c:v>
                </c:pt>
                <c:pt idx="36">
                  <c:v>60.004200000000004</c:v>
                </c:pt>
                <c:pt idx="37">
                  <c:v>60.004099999999994</c:v>
                </c:pt>
                <c:pt idx="38">
                  <c:v>60.004399999999997</c:v>
                </c:pt>
                <c:pt idx="39">
                  <c:v>60.003300000000003</c:v>
                </c:pt>
                <c:pt idx="40">
                  <c:v>60.003700000000002</c:v>
                </c:pt>
                <c:pt idx="41">
                  <c:v>60.005099999999992</c:v>
                </c:pt>
                <c:pt idx="42">
                  <c:v>60.006099999999989</c:v>
                </c:pt>
                <c:pt idx="43">
                  <c:v>60.009299999999996</c:v>
                </c:pt>
                <c:pt idx="44">
                  <c:v>60.010800000000003</c:v>
                </c:pt>
                <c:pt idx="45">
                  <c:v>60.012300000000003</c:v>
                </c:pt>
                <c:pt idx="46">
                  <c:v>60.013500000000001</c:v>
                </c:pt>
                <c:pt idx="47">
                  <c:v>60.014700000000005</c:v>
                </c:pt>
                <c:pt idx="48">
                  <c:v>60.015200000000007</c:v>
                </c:pt>
                <c:pt idx="49">
                  <c:v>60.0154</c:v>
                </c:pt>
                <c:pt idx="50">
                  <c:v>60.014400000000002</c:v>
                </c:pt>
                <c:pt idx="51">
                  <c:v>60.0124</c:v>
                </c:pt>
                <c:pt idx="52">
                  <c:v>60.010199999999998</c:v>
                </c:pt>
                <c:pt idx="53">
                  <c:v>60.008399999999995</c:v>
                </c:pt>
                <c:pt idx="54">
                  <c:v>60.0077</c:v>
                </c:pt>
                <c:pt idx="55">
                  <c:v>60.00780000000001</c:v>
                </c:pt>
                <c:pt idx="56">
                  <c:v>60.00869999999999</c:v>
                </c:pt>
                <c:pt idx="57">
                  <c:v>60.006900000000009</c:v>
                </c:pt>
                <c:pt idx="58">
                  <c:v>59.99669999999999</c:v>
                </c:pt>
                <c:pt idx="59">
                  <c:v>59.831400000000009</c:v>
                </c:pt>
                <c:pt idx="60">
                  <c:v>59.585400000000007</c:v>
                </c:pt>
                <c:pt idx="61">
                  <c:v>59.392200000000003</c:v>
                </c:pt>
                <c:pt idx="62">
                  <c:v>59.305199999999999</c:v>
                </c:pt>
                <c:pt idx="63">
                  <c:v>59.313300000000005</c:v>
                </c:pt>
                <c:pt idx="64">
                  <c:v>59.328499999999998</c:v>
                </c:pt>
                <c:pt idx="65">
                  <c:v>59.350399999999993</c:v>
                </c:pt>
                <c:pt idx="66">
                  <c:v>59.366799999999998</c:v>
                </c:pt>
                <c:pt idx="67">
                  <c:v>59.397200000000012</c:v>
                </c:pt>
                <c:pt idx="68">
                  <c:v>59.439699999999995</c:v>
                </c:pt>
                <c:pt idx="69">
                  <c:v>59.446599999999989</c:v>
                </c:pt>
                <c:pt idx="70">
                  <c:v>59.472500000000004</c:v>
                </c:pt>
                <c:pt idx="71">
                  <c:v>59.495000000000005</c:v>
                </c:pt>
                <c:pt idx="72">
                  <c:v>59.510400000000004</c:v>
                </c:pt>
                <c:pt idx="73">
                  <c:v>59.521400000000007</c:v>
                </c:pt>
                <c:pt idx="74">
                  <c:v>59.526600000000009</c:v>
                </c:pt>
                <c:pt idx="75">
                  <c:v>59.528700000000001</c:v>
                </c:pt>
                <c:pt idx="76">
                  <c:v>59.524299999999997</c:v>
                </c:pt>
                <c:pt idx="77">
                  <c:v>59.505600000000001</c:v>
                </c:pt>
                <c:pt idx="78">
                  <c:v>59.487699999999997</c:v>
                </c:pt>
                <c:pt idx="79">
                  <c:v>59.474799999999995</c:v>
                </c:pt>
                <c:pt idx="80">
                  <c:v>59.468199999999989</c:v>
                </c:pt>
                <c:pt idx="81">
                  <c:v>59.464000000000013</c:v>
                </c:pt>
                <c:pt idx="82">
                  <c:v>59.461400000000005</c:v>
                </c:pt>
                <c:pt idx="83">
                  <c:v>59.460900000000002</c:v>
                </c:pt>
                <c:pt idx="84">
                  <c:v>59.457800000000006</c:v>
                </c:pt>
                <c:pt idx="85">
                  <c:v>59.457200000000014</c:v>
                </c:pt>
                <c:pt idx="86">
                  <c:v>59.459199999999996</c:v>
                </c:pt>
                <c:pt idx="87">
                  <c:v>59.460699999999996</c:v>
                </c:pt>
                <c:pt idx="88">
                  <c:v>59.463100000000011</c:v>
                </c:pt>
                <c:pt idx="89">
                  <c:v>59.465899999999998</c:v>
                </c:pt>
                <c:pt idx="90">
                  <c:v>59.466499999999996</c:v>
                </c:pt>
                <c:pt idx="91">
                  <c:v>59.465999999999994</c:v>
                </c:pt>
                <c:pt idx="92">
                  <c:v>59.463800000000013</c:v>
                </c:pt>
                <c:pt idx="93">
                  <c:v>59.462400000000002</c:v>
                </c:pt>
                <c:pt idx="94">
                  <c:v>59.461699999999993</c:v>
                </c:pt>
                <c:pt idx="95">
                  <c:v>59.461099999999988</c:v>
                </c:pt>
                <c:pt idx="96">
                  <c:v>59.460599999999999</c:v>
                </c:pt>
                <c:pt idx="97">
                  <c:v>59.4602</c:v>
                </c:pt>
                <c:pt idx="98">
                  <c:v>59.46070000000001</c:v>
                </c:pt>
                <c:pt idx="99">
                  <c:v>59.459000000000003</c:v>
                </c:pt>
                <c:pt idx="100">
                  <c:v>59.456400000000009</c:v>
                </c:pt>
                <c:pt idx="101">
                  <c:v>59.454000000000008</c:v>
                </c:pt>
                <c:pt idx="102">
                  <c:v>59.453700000000005</c:v>
                </c:pt>
                <c:pt idx="103">
                  <c:v>59.440899999999999</c:v>
                </c:pt>
                <c:pt idx="104">
                  <c:v>59.371399999999994</c:v>
                </c:pt>
                <c:pt idx="105">
                  <c:v>59.299099999999996</c:v>
                </c:pt>
                <c:pt idx="106">
                  <c:v>59.274199999999993</c:v>
                </c:pt>
                <c:pt idx="107">
                  <c:v>59.330300000000001</c:v>
                </c:pt>
                <c:pt idx="108">
                  <c:v>59.381299999999996</c:v>
                </c:pt>
                <c:pt idx="109">
                  <c:v>59.4208</c:v>
                </c:pt>
                <c:pt idx="110">
                  <c:v>59.453600000000009</c:v>
                </c:pt>
                <c:pt idx="111">
                  <c:v>59.475300000000004</c:v>
                </c:pt>
                <c:pt idx="112">
                  <c:v>59.486799999999995</c:v>
                </c:pt>
                <c:pt idx="113">
                  <c:v>59.490899999999996</c:v>
                </c:pt>
                <c:pt idx="114">
                  <c:v>59.496300000000005</c:v>
                </c:pt>
                <c:pt idx="115">
                  <c:v>59.494299999999996</c:v>
                </c:pt>
                <c:pt idx="116">
                  <c:v>59.492099999999994</c:v>
                </c:pt>
                <c:pt idx="117">
                  <c:v>59.487900000000003</c:v>
                </c:pt>
                <c:pt idx="118">
                  <c:v>59.480800000000002</c:v>
                </c:pt>
                <c:pt idx="119">
                  <c:v>59.47590000000001</c:v>
                </c:pt>
                <c:pt idx="120">
                  <c:v>59.471199999999996</c:v>
                </c:pt>
                <c:pt idx="121">
                  <c:v>59.467499999999994</c:v>
                </c:pt>
                <c:pt idx="122">
                  <c:v>59.463800000000006</c:v>
                </c:pt>
                <c:pt idx="123">
                  <c:v>59.460599999999999</c:v>
                </c:pt>
                <c:pt idx="124">
                  <c:v>59.458299999999994</c:v>
                </c:pt>
                <c:pt idx="125">
                  <c:v>59.455500000000008</c:v>
                </c:pt>
                <c:pt idx="126">
                  <c:v>59.454199999999993</c:v>
                </c:pt>
                <c:pt idx="127">
                  <c:v>59.453899999999997</c:v>
                </c:pt>
                <c:pt idx="128">
                  <c:v>59.452599999999997</c:v>
                </c:pt>
                <c:pt idx="129">
                  <c:v>59.451999999999998</c:v>
                </c:pt>
                <c:pt idx="130">
                  <c:v>59.450900000000004</c:v>
                </c:pt>
                <c:pt idx="131">
                  <c:v>59.450200000000009</c:v>
                </c:pt>
                <c:pt idx="132">
                  <c:v>59.449300000000008</c:v>
                </c:pt>
                <c:pt idx="133">
                  <c:v>59.447299999999998</c:v>
                </c:pt>
                <c:pt idx="134">
                  <c:v>59.446400000000004</c:v>
                </c:pt>
                <c:pt idx="135">
                  <c:v>59.446000000000005</c:v>
                </c:pt>
                <c:pt idx="136">
                  <c:v>59.447199999999995</c:v>
                </c:pt>
                <c:pt idx="137">
                  <c:v>59.450199999999995</c:v>
                </c:pt>
                <c:pt idx="138">
                  <c:v>59.452500000000001</c:v>
                </c:pt>
                <c:pt idx="139">
                  <c:v>59.455399999999997</c:v>
                </c:pt>
                <c:pt idx="140">
                  <c:v>59.457000000000008</c:v>
                </c:pt>
                <c:pt idx="141">
                  <c:v>59.4587</c:v>
                </c:pt>
                <c:pt idx="142">
                  <c:v>59.458799999999997</c:v>
                </c:pt>
                <c:pt idx="143">
                  <c:v>59.4587</c:v>
                </c:pt>
                <c:pt idx="144">
                  <c:v>59.459300000000006</c:v>
                </c:pt>
                <c:pt idx="145">
                  <c:v>59.459500000000006</c:v>
                </c:pt>
                <c:pt idx="146">
                  <c:v>59.459500000000006</c:v>
                </c:pt>
                <c:pt idx="147">
                  <c:v>59.459799999999994</c:v>
                </c:pt>
                <c:pt idx="148">
                  <c:v>59.458399999999997</c:v>
                </c:pt>
                <c:pt idx="149">
                  <c:v>59.4572</c:v>
                </c:pt>
                <c:pt idx="150">
                  <c:v>59.458199999999998</c:v>
                </c:pt>
                <c:pt idx="151">
                  <c:v>59.458299999999994</c:v>
                </c:pt>
                <c:pt idx="152">
                  <c:v>59.458400000000005</c:v>
                </c:pt>
                <c:pt idx="153">
                  <c:v>59.4572</c:v>
                </c:pt>
                <c:pt idx="154">
                  <c:v>59.456299999999999</c:v>
                </c:pt>
                <c:pt idx="155">
                  <c:v>59.455100000000002</c:v>
                </c:pt>
                <c:pt idx="156">
                  <c:v>59.453300000000013</c:v>
                </c:pt>
                <c:pt idx="157">
                  <c:v>59.452699999999993</c:v>
                </c:pt>
                <c:pt idx="158">
                  <c:v>59.452999999999996</c:v>
                </c:pt>
                <c:pt idx="159">
                  <c:v>59.452999999999989</c:v>
                </c:pt>
                <c:pt idx="160">
                  <c:v>59.454499999999996</c:v>
                </c:pt>
                <c:pt idx="161">
                  <c:v>59.455500000000008</c:v>
                </c:pt>
                <c:pt idx="162">
                  <c:v>59.457399999999993</c:v>
                </c:pt>
                <c:pt idx="163">
                  <c:v>59.460099999999997</c:v>
                </c:pt>
                <c:pt idx="164">
                  <c:v>59.463000000000001</c:v>
                </c:pt>
                <c:pt idx="165">
                  <c:v>59.464500000000001</c:v>
                </c:pt>
                <c:pt idx="166">
                  <c:v>59.465299999999999</c:v>
                </c:pt>
                <c:pt idx="167">
                  <c:v>59.466100000000004</c:v>
                </c:pt>
                <c:pt idx="168">
                  <c:v>59.466999999999999</c:v>
                </c:pt>
                <c:pt idx="169">
                  <c:v>59.466100000000004</c:v>
                </c:pt>
                <c:pt idx="170">
                  <c:v>59.463899999999988</c:v>
                </c:pt>
                <c:pt idx="171">
                  <c:v>59.460599999999999</c:v>
                </c:pt>
                <c:pt idx="172">
                  <c:v>59.458299999999994</c:v>
                </c:pt>
                <c:pt idx="173">
                  <c:v>59.456300000000013</c:v>
                </c:pt>
                <c:pt idx="174">
                  <c:v>59.453600000000009</c:v>
                </c:pt>
                <c:pt idx="175">
                  <c:v>59.451800000000006</c:v>
                </c:pt>
                <c:pt idx="176">
                  <c:v>59.450300000000006</c:v>
                </c:pt>
                <c:pt idx="177">
                  <c:v>59.449000000000012</c:v>
                </c:pt>
                <c:pt idx="178">
                  <c:v>59.448699999999995</c:v>
                </c:pt>
                <c:pt idx="179">
                  <c:v>59.450800000000001</c:v>
                </c:pt>
                <c:pt idx="180">
                  <c:v>59.451700000000002</c:v>
                </c:pt>
                <c:pt idx="181">
                  <c:v>59.451200000000007</c:v>
                </c:pt>
                <c:pt idx="182">
                  <c:v>59.452200000000005</c:v>
                </c:pt>
                <c:pt idx="183">
                  <c:v>59.453900000000012</c:v>
                </c:pt>
                <c:pt idx="184">
                  <c:v>59.454700000000003</c:v>
                </c:pt>
                <c:pt idx="185">
                  <c:v>59.454700000000003</c:v>
                </c:pt>
                <c:pt idx="186">
                  <c:v>59.452600000000004</c:v>
                </c:pt>
                <c:pt idx="187">
                  <c:v>59.4514</c:v>
                </c:pt>
                <c:pt idx="188">
                  <c:v>59.450400000000016</c:v>
                </c:pt>
                <c:pt idx="189">
                  <c:v>59.448900000000002</c:v>
                </c:pt>
                <c:pt idx="190">
                  <c:v>59.447400000000002</c:v>
                </c:pt>
                <c:pt idx="191">
                  <c:v>59.447400000000002</c:v>
                </c:pt>
                <c:pt idx="192">
                  <c:v>59.448099999999997</c:v>
                </c:pt>
                <c:pt idx="193">
                  <c:v>59.448599999999999</c:v>
                </c:pt>
                <c:pt idx="194">
                  <c:v>59.449199999999998</c:v>
                </c:pt>
                <c:pt idx="195">
                  <c:v>59.452299999999994</c:v>
                </c:pt>
                <c:pt idx="196">
                  <c:v>59.454899999999995</c:v>
                </c:pt>
                <c:pt idx="197">
                  <c:v>59.457500000000003</c:v>
                </c:pt>
                <c:pt idx="198">
                  <c:v>59.459600000000002</c:v>
                </c:pt>
                <c:pt idx="199">
                  <c:v>59.4602</c:v>
                </c:pt>
                <c:pt idx="200">
                  <c:v>59.460099999999997</c:v>
                </c:pt>
                <c:pt idx="201">
                  <c:v>59.45989999999999</c:v>
                </c:pt>
                <c:pt idx="202">
                  <c:v>59.458399999999997</c:v>
                </c:pt>
                <c:pt idx="203">
                  <c:v>59.456899999999997</c:v>
                </c:pt>
                <c:pt idx="204">
                  <c:v>59.455799999999996</c:v>
                </c:pt>
                <c:pt idx="205">
                  <c:v>59.456699999999998</c:v>
                </c:pt>
                <c:pt idx="206">
                  <c:v>59.457399999999993</c:v>
                </c:pt>
                <c:pt idx="207">
                  <c:v>59.458199999999998</c:v>
                </c:pt>
                <c:pt idx="208">
                  <c:v>59.457299999999996</c:v>
                </c:pt>
                <c:pt idx="209">
                  <c:v>59.4572</c:v>
                </c:pt>
                <c:pt idx="210">
                  <c:v>59.457299999999996</c:v>
                </c:pt>
                <c:pt idx="211">
                  <c:v>59.458500000000001</c:v>
                </c:pt>
                <c:pt idx="212">
                  <c:v>59.459699999999998</c:v>
                </c:pt>
                <c:pt idx="213">
                  <c:v>59.461400000000005</c:v>
                </c:pt>
                <c:pt idx="214">
                  <c:v>59.463200000000008</c:v>
                </c:pt>
                <c:pt idx="215">
                  <c:v>59.463200000000008</c:v>
                </c:pt>
                <c:pt idx="216">
                  <c:v>59.463000000000001</c:v>
                </c:pt>
                <c:pt idx="217">
                  <c:v>59.462699999999998</c:v>
                </c:pt>
                <c:pt idx="218">
                  <c:v>59.465700000000005</c:v>
                </c:pt>
                <c:pt idx="219">
                  <c:v>59.468300000000013</c:v>
                </c:pt>
                <c:pt idx="220">
                  <c:v>59.469700000000003</c:v>
                </c:pt>
                <c:pt idx="221">
                  <c:v>59.472200000000001</c:v>
                </c:pt>
                <c:pt idx="222">
                  <c:v>59.475999999999985</c:v>
                </c:pt>
                <c:pt idx="223">
                  <c:v>59.478600000000007</c:v>
                </c:pt>
                <c:pt idx="224">
                  <c:v>59.480799999999988</c:v>
                </c:pt>
                <c:pt idx="225">
                  <c:v>59.482399999999998</c:v>
                </c:pt>
                <c:pt idx="226">
                  <c:v>59.482199999999992</c:v>
                </c:pt>
                <c:pt idx="227">
                  <c:v>59.483599999999988</c:v>
                </c:pt>
                <c:pt idx="228">
                  <c:v>59.483199999999989</c:v>
                </c:pt>
                <c:pt idx="229">
                  <c:v>59.48190000000001</c:v>
                </c:pt>
                <c:pt idx="230">
                  <c:v>59.480499999999992</c:v>
                </c:pt>
                <c:pt idx="231">
                  <c:v>59.481599999999993</c:v>
                </c:pt>
                <c:pt idx="232">
                  <c:v>59.482299999999995</c:v>
                </c:pt>
                <c:pt idx="233">
                  <c:v>59.483799999999995</c:v>
                </c:pt>
                <c:pt idx="234">
                  <c:v>59.485900000000001</c:v>
                </c:pt>
                <c:pt idx="235">
                  <c:v>59.487200000000009</c:v>
                </c:pt>
                <c:pt idx="236">
                  <c:v>59.4895</c:v>
                </c:pt>
                <c:pt idx="237">
                  <c:v>59.490899999999996</c:v>
                </c:pt>
                <c:pt idx="238">
                  <c:v>59.492200000000004</c:v>
                </c:pt>
                <c:pt idx="239">
                  <c:v>59.492699999999999</c:v>
                </c:pt>
                <c:pt idx="240">
                  <c:v>59.492699999999999</c:v>
                </c:pt>
                <c:pt idx="241">
                  <c:v>59.495600000000003</c:v>
                </c:pt>
                <c:pt idx="242">
                  <c:v>59.498000000000012</c:v>
                </c:pt>
                <c:pt idx="243">
                  <c:v>59.499400000000001</c:v>
                </c:pt>
                <c:pt idx="244">
                  <c:v>59.500599999999999</c:v>
                </c:pt>
                <c:pt idx="245">
                  <c:v>59.503799999999998</c:v>
                </c:pt>
                <c:pt idx="246">
                  <c:v>59.506199999999993</c:v>
                </c:pt>
                <c:pt idx="247">
                  <c:v>59.507500000000007</c:v>
                </c:pt>
                <c:pt idx="248">
                  <c:v>59.507799999999996</c:v>
                </c:pt>
                <c:pt idx="249">
                  <c:v>59.507300000000001</c:v>
                </c:pt>
                <c:pt idx="250">
                  <c:v>59.507799999999989</c:v>
                </c:pt>
                <c:pt idx="251">
                  <c:v>59.507699999999986</c:v>
                </c:pt>
                <c:pt idx="252">
                  <c:v>59.505499999999998</c:v>
                </c:pt>
                <c:pt idx="253">
                  <c:v>59.505899999999997</c:v>
                </c:pt>
                <c:pt idx="254">
                  <c:v>59.508099999999992</c:v>
                </c:pt>
                <c:pt idx="255">
                  <c:v>59.509400000000007</c:v>
                </c:pt>
                <c:pt idx="256">
                  <c:v>59.511699999999998</c:v>
                </c:pt>
                <c:pt idx="257">
                  <c:v>59.513999999999996</c:v>
                </c:pt>
                <c:pt idx="258">
                  <c:v>59.515600000000006</c:v>
                </c:pt>
                <c:pt idx="259">
                  <c:v>59.516499999999994</c:v>
                </c:pt>
                <c:pt idx="260">
                  <c:v>59.517299999999999</c:v>
                </c:pt>
                <c:pt idx="261">
                  <c:v>59.518400000000007</c:v>
                </c:pt>
                <c:pt idx="262">
                  <c:v>59.519600000000004</c:v>
                </c:pt>
                <c:pt idx="263">
                  <c:v>59.520299999999999</c:v>
                </c:pt>
                <c:pt idx="264">
                  <c:v>59.521200000000007</c:v>
                </c:pt>
                <c:pt idx="265">
                  <c:v>59.524300000000004</c:v>
                </c:pt>
                <c:pt idx="266">
                  <c:v>59.527300000000004</c:v>
                </c:pt>
                <c:pt idx="267">
                  <c:v>59.529899999999998</c:v>
                </c:pt>
                <c:pt idx="268">
                  <c:v>59.533900000000017</c:v>
                </c:pt>
                <c:pt idx="269">
                  <c:v>59.537200000000006</c:v>
                </c:pt>
                <c:pt idx="270">
                  <c:v>59.540600000000005</c:v>
                </c:pt>
                <c:pt idx="271">
                  <c:v>59.542200000000001</c:v>
                </c:pt>
                <c:pt idx="272">
                  <c:v>59.542299999999997</c:v>
                </c:pt>
                <c:pt idx="273">
                  <c:v>59.542299999999997</c:v>
                </c:pt>
                <c:pt idx="274">
                  <c:v>59.542299999999997</c:v>
                </c:pt>
                <c:pt idx="275">
                  <c:v>59.542000000000009</c:v>
                </c:pt>
                <c:pt idx="276">
                  <c:v>59.542700000000011</c:v>
                </c:pt>
                <c:pt idx="277">
                  <c:v>59.542400000000008</c:v>
                </c:pt>
                <c:pt idx="278">
                  <c:v>59.541900000000012</c:v>
                </c:pt>
                <c:pt idx="279">
                  <c:v>59.541700000000006</c:v>
                </c:pt>
                <c:pt idx="280">
                  <c:v>59.542700000000004</c:v>
                </c:pt>
                <c:pt idx="281">
                  <c:v>59.546599999999998</c:v>
                </c:pt>
                <c:pt idx="282">
                  <c:v>59.549900000000001</c:v>
                </c:pt>
                <c:pt idx="283">
                  <c:v>59.552899999999987</c:v>
                </c:pt>
                <c:pt idx="284">
                  <c:v>59.556100000000001</c:v>
                </c:pt>
                <c:pt idx="285">
                  <c:v>59.559299999999993</c:v>
                </c:pt>
                <c:pt idx="286">
                  <c:v>59.562100000000001</c:v>
                </c:pt>
                <c:pt idx="287">
                  <c:v>59.564900000000002</c:v>
                </c:pt>
                <c:pt idx="288">
                  <c:v>59.567899999999995</c:v>
                </c:pt>
                <c:pt idx="289">
                  <c:v>59.568600000000004</c:v>
                </c:pt>
                <c:pt idx="290">
                  <c:v>59.568299999999986</c:v>
                </c:pt>
                <c:pt idx="291">
                  <c:v>59.567599999999992</c:v>
                </c:pt>
                <c:pt idx="292">
                  <c:v>59.566400000000002</c:v>
                </c:pt>
                <c:pt idx="293">
                  <c:v>59.566600000000008</c:v>
                </c:pt>
                <c:pt idx="294">
                  <c:v>59.567899999999987</c:v>
                </c:pt>
                <c:pt idx="295">
                  <c:v>59.56880000000001</c:v>
                </c:pt>
                <c:pt idx="296">
                  <c:v>59.57030000000001</c:v>
                </c:pt>
                <c:pt idx="297">
                  <c:v>59.572399999999995</c:v>
                </c:pt>
                <c:pt idx="298">
                  <c:v>59.575199999999995</c:v>
                </c:pt>
                <c:pt idx="299">
                  <c:v>59.576900000000002</c:v>
                </c:pt>
                <c:pt idx="300">
                  <c:v>59.577799999999989</c:v>
                </c:pt>
                <c:pt idx="301">
                  <c:v>59.577999999999989</c:v>
                </c:pt>
                <c:pt idx="302">
                  <c:v>59.578099999999992</c:v>
                </c:pt>
                <c:pt idx="303">
                  <c:v>59.578499999999998</c:v>
                </c:pt>
                <c:pt idx="304">
                  <c:v>59.579699999999988</c:v>
                </c:pt>
                <c:pt idx="305">
                  <c:v>59.58</c:v>
                </c:pt>
                <c:pt idx="306">
                  <c:v>59.581299999999999</c:v>
                </c:pt>
                <c:pt idx="307">
                  <c:v>59.581699999999998</c:v>
                </c:pt>
                <c:pt idx="308">
                  <c:v>59.581100000000006</c:v>
                </c:pt>
                <c:pt idx="309">
                  <c:v>59.580799999999996</c:v>
                </c:pt>
                <c:pt idx="310">
                  <c:v>59.580600000000004</c:v>
                </c:pt>
                <c:pt idx="311">
                  <c:v>59.580100000000002</c:v>
                </c:pt>
                <c:pt idx="312">
                  <c:v>59.579499999999996</c:v>
                </c:pt>
                <c:pt idx="313">
                  <c:v>59.580000000000005</c:v>
                </c:pt>
                <c:pt idx="314">
                  <c:v>59.581699999999998</c:v>
                </c:pt>
                <c:pt idx="315">
                  <c:v>59.583499999999994</c:v>
                </c:pt>
                <c:pt idx="316">
                  <c:v>59.585699999999996</c:v>
                </c:pt>
                <c:pt idx="317">
                  <c:v>59.588100000000011</c:v>
                </c:pt>
                <c:pt idx="318">
                  <c:v>59.590200000000003</c:v>
                </c:pt>
                <c:pt idx="319">
                  <c:v>59.591200000000001</c:v>
                </c:pt>
                <c:pt idx="320">
                  <c:v>59.592600000000004</c:v>
                </c:pt>
                <c:pt idx="321">
                  <c:v>59.593100000000007</c:v>
                </c:pt>
                <c:pt idx="322">
                  <c:v>59.593100000000007</c:v>
                </c:pt>
                <c:pt idx="323">
                  <c:v>59.592099999999995</c:v>
                </c:pt>
                <c:pt idx="324">
                  <c:v>59.591099999999997</c:v>
                </c:pt>
                <c:pt idx="325">
                  <c:v>59.592799999999997</c:v>
                </c:pt>
                <c:pt idx="326">
                  <c:v>59.593600000000016</c:v>
                </c:pt>
                <c:pt idx="327">
                  <c:v>59.594000000000008</c:v>
                </c:pt>
                <c:pt idx="328">
                  <c:v>59.595400000000005</c:v>
                </c:pt>
                <c:pt idx="329">
                  <c:v>59.596299999999999</c:v>
                </c:pt>
                <c:pt idx="330">
                  <c:v>59.595799999999997</c:v>
                </c:pt>
                <c:pt idx="331">
                  <c:v>59.595700000000001</c:v>
                </c:pt>
                <c:pt idx="332">
                  <c:v>59.596499999999992</c:v>
                </c:pt>
                <c:pt idx="333">
                  <c:v>59.597500000000004</c:v>
                </c:pt>
                <c:pt idx="334">
                  <c:v>59.597499999999989</c:v>
                </c:pt>
                <c:pt idx="335">
                  <c:v>59.597299999999997</c:v>
                </c:pt>
                <c:pt idx="336">
                  <c:v>59.596699999999998</c:v>
                </c:pt>
                <c:pt idx="337">
                  <c:v>59.595800000000011</c:v>
                </c:pt>
                <c:pt idx="338">
                  <c:v>59.595600000000012</c:v>
                </c:pt>
                <c:pt idx="339">
                  <c:v>59.596699999999984</c:v>
                </c:pt>
                <c:pt idx="340">
                  <c:v>59.598000000000013</c:v>
                </c:pt>
                <c:pt idx="341">
                  <c:v>59.6</c:v>
                </c:pt>
                <c:pt idx="342">
                  <c:v>59.601500000000001</c:v>
                </c:pt>
                <c:pt idx="343">
                  <c:v>59.602299999999993</c:v>
                </c:pt>
                <c:pt idx="344">
                  <c:v>59.602999999999987</c:v>
                </c:pt>
                <c:pt idx="345">
                  <c:v>59.603199999999994</c:v>
                </c:pt>
                <c:pt idx="346">
                  <c:v>59.60329999999999</c:v>
                </c:pt>
                <c:pt idx="347">
                  <c:v>59.602099999999993</c:v>
                </c:pt>
                <c:pt idx="348">
                  <c:v>59.602099999999986</c:v>
                </c:pt>
                <c:pt idx="349">
                  <c:v>59.602299999999993</c:v>
                </c:pt>
                <c:pt idx="350">
                  <c:v>59.602099999999986</c:v>
                </c:pt>
                <c:pt idx="351">
                  <c:v>59.601199999999992</c:v>
                </c:pt>
                <c:pt idx="352">
                  <c:v>59.601299999999995</c:v>
                </c:pt>
                <c:pt idx="353">
                  <c:v>59.602099999999993</c:v>
                </c:pt>
                <c:pt idx="354">
                  <c:v>59.602899999999998</c:v>
                </c:pt>
                <c:pt idx="355">
                  <c:v>59.605399999999996</c:v>
                </c:pt>
                <c:pt idx="356">
                  <c:v>59.608699999999999</c:v>
                </c:pt>
                <c:pt idx="357">
                  <c:v>59.611800000000017</c:v>
                </c:pt>
                <c:pt idx="358">
                  <c:v>59.615400000000001</c:v>
                </c:pt>
                <c:pt idx="359">
                  <c:v>59.617800000000003</c:v>
                </c:pt>
                <c:pt idx="360">
                  <c:v>59.621200000000002</c:v>
                </c:pt>
                <c:pt idx="361">
                  <c:v>59.623199999999997</c:v>
                </c:pt>
                <c:pt idx="362">
                  <c:v>59.624600000000001</c:v>
                </c:pt>
                <c:pt idx="363">
                  <c:v>59.626899999999999</c:v>
                </c:pt>
                <c:pt idx="364">
                  <c:v>59.627300000000005</c:v>
                </c:pt>
                <c:pt idx="365">
                  <c:v>59.627700000000004</c:v>
                </c:pt>
                <c:pt idx="366">
                  <c:v>59.629499999999993</c:v>
                </c:pt>
                <c:pt idx="367">
                  <c:v>59.631099999999989</c:v>
                </c:pt>
                <c:pt idx="368">
                  <c:v>59.633000000000003</c:v>
                </c:pt>
                <c:pt idx="369">
                  <c:v>59.634900000000002</c:v>
                </c:pt>
                <c:pt idx="370">
                  <c:v>59.635900000000007</c:v>
                </c:pt>
                <c:pt idx="371">
                  <c:v>59.635900000000007</c:v>
                </c:pt>
                <c:pt idx="372">
                  <c:v>59.6355</c:v>
                </c:pt>
                <c:pt idx="373">
                  <c:v>59.636500000000012</c:v>
                </c:pt>
                <c:pt idx="374">
                  <c:v>59.637600000000006</c:v>
                </c:pt>
                <c:pt idx="375">
                  <c:v>59.639599999999994</c:v>
                </c:pt>
                <c:pt idx="376">
                  <c:v>59.6432</c:v>
                </c:pt>
                <c:pt idx="377">
                  <c:v>59.648000000000003</c:v>
                </c:pt>
                <c:pt idx="378">
                  <c:v>59.651800000000001</c:v>
                </c:pt>
                <c:pt idx="379">
                  <c:v>59.655599999999993</c:v>
                </c:pt>
                <c:pt idx="380">
                  <c:v>59.658899999999996</c:v>
                </c:pt>
                <c:pt idx="381">
                  <c:v>59.662399999999991</c:v>
                </c:pt>
                <c:pt idx="382">
                  <c:v>59.664700000000003</c:v>
                </c:pt>
                <c:pt idx="383">
                  <c:v>59.666899999999998</c:v>
                </c:pt>
                <c:pt idx="384">
                  <c:v>59.668499999999995</c:v>
                </c:pt>
                <c:pt idx="385">
                  <c:v>59.669199999999989</c:v>
                </c:pt>
                <c:pt idx="386">
                  <c:v>59.670900000000003</c:v>
                </c:pt>
                <c:pt idx="387">
                  <c:v>59.67199999999999</c:v>
                </c:pt>
                <c:pt idx="388">
                  <c:v>59.672900000000006</c:v>
                </c:pt>
                <c:pt idx="389">
                  <c:v>59.673899999999989</c:v>
                </c:pt>
                <c:pt idx="390">
                  <c:v>59.6755</c:v>
                </c:pt>
                <c:pt idx="391">
                  <c:v>59.675799999999995</c:v>
                </c:pt>
                <c:pt idx="392">
                  <c:v>59.676499999999997</c:v>
                </c:pt>
                <c:pt idx="393">
                  <c:v>59.678099999999993</c:v>
                </c:pt>
                <c:pt idx="394">
                  <c:v>59.680000000000007</c:v>
                </c:pt>
                <c:pt idx="395">
                  <c:v>59.681499999999993</c:v>
                </c:pt>
                <c:pt idx="396">
                  <c:v>59.683499999999995</c:v>
                </c:pt>
                <c:pt idx="397">
                  <c:v>59.6845</c:v>
                </c:pt>
                <c:pt idx="398">
                  <c:v>59.684099999999987</c:v>
                </c:pt>
                <c:pt idx="399">
                  <c:v>59.68610000000001</c:v>
                </c:pt>
                <c:pt idx="400">
                  <c:v>59.689799999999991</c:v>
                </c:pt>
                <c:pt idx="401">
                  <c:v>59.69319999999999</c:v>
                </c:pt>
                <c:pt idx="402">
                  <c:v>59.695600000000013</c:v>
                </c:pt>
                <c:pt idx="403">
                  <c:v>59.697499999999991</c:v>
                </c:pt>
                <c:pt idx="404">
                  <c:v>59.699700000000007</c:v>
                </c:pt>
                <c:pt idx="405">
                  <c:v>59.702399999999997</c:v>
                </c:pt>
                <c:pt idx="406">
                  <c:v>59.705799999999996</c:v>
                </c:pt>
                <c:pt idx="407">
                  <c:v>59.709100000000014</c:v>
                </c:pt>
                <c:pt idx="408">
                  <c:v>59.710300000000004</c:v>
                </c:pt>
                <c:pt idx="409">
                  <c:v>59.711100000000002</c:v>
                </c:pt>
                <c:pt idx="410">
                  <c:v>59.710300000000004</c:v>
                </c:pt>
                <c:pt idx="411">
                  <c:v>59.710299999999997</c:v>
                </c:pt>
                <c:pt idx="412">
                  <c:v>59.71070000000001</c:v>
                </c:pt>
                <c:pt idx="413">
                  <c:v>59.712499999999999</c:v>
                </c:pt>
                <c:pt idx="414">
                  <c:v>59.713499999999996</c:v>
                </c:pt>
                <c:pt idx="415">
                  <c:v>59.713200000000008</c:v>
                </c:pt>
                <c:pt idx="416">
                  <c:v>59.7134</c:v>
                </c:pt>
                <c:pt idx="417">
                  <c:v>59.713700000000003</c:v>
                </c:pt>
                <c:pt idx="418">
                  <c:v>59.713999999999999</c:v>
                </c:pt>
                <c:pt idx="419">
                  <c:v>59.714700000000008</c:v>
                </c:pt>
                <c:pt idx="420">
                  <c:v>59.716300000000004</c:v>
                </c:pt>
                <c:pt idx="421">
                  <c:v>59.718500000000006</c:v>
                </c:pt>
                <c:pt idx="422">
                  <c:v>59.720799999999997</c:v>
                </c:pt>
                <c:pt idx="423">
                  <c:v>59.723400000000005</c:v>
                </c:pt>
                <c:pt idx="424">
                  <c:v>59.7256</c:v>
                </c:pt>
                <c:pt idx="425">
                  <c:v>59.728400000000001</c:v>
                </c:pt>
                <c:pt idx="426">
                  <c:v>59.731599999999993</c:v>
                </c:pt>
                <c:pt idx="427">
                  <c:v>59.735799999999998</c:v>
                </c:pt>
                <c:pt idx="428">
                  <c:v>59.73960000000001</c:v>
                </c:pt>
                <c:pt idx="429">
                  <c:v>59.742999999999995</c:v>
                </c:pt>
                <c:pt idx="430">
                  <c:v>59.744899999999994</c:v>
                </c:pt>
                <c:pt idx="431">
                  <c:v>59.745399999999997</c:v>
                </c:pt>
                <c:pt idx="432">
                  <c:v>59.746399999999994</c:v>
                </c:pt>
                <c:pt idx="433">
                  <c:v>59.747199999999999</c:v>
                </c:pt>
                <c:pt idx="434">
                  <c:v>59.748300000000008</c:v>
                </c:pt>
                <c:pt idx="435">
                  <c:v>59.748400000000018</c:v>
                </c:pt>
                <c:pt idx="436">
                  <c:v>59.747599999999998</c:v>
                </c:pt>
                <c:pt idx="437">
                  <c:v>59.745899999999992</c:v>
                </c:pt>
                <c:pt idx="438">
                  <c:v>59.743100000000005</c:v>
                </c:pt>
                <c:pt idx="439">
                  <c:v>59.742300000000014</c:v>
                </c:pt>
                <c:pt idx="440">
                  <c:v>59.743200000000002</c:v>
                </c:pt>
                <c:pt idx="441">
                  <c:v>59.744499999999995</c:v>
                </c:pt>
                <c:pt idx="442">
                  <c:v>59.746600000000015</c:v>
                </c:pt>
                <c:pt idx="443">
                  <c:v>59.748900000000006</c:v>
                </c:pt>
                <c:pt idx="444">
                  <c:v>59.752200000000002</c:v>
                </c:pt>
                <c:pt idx="445">
                  <c:v>59.754300000000001</c:v>
                </c:pt>
                <c:pt idx="446">
                  <c:v>59.755099999999992</c:v>
                </c:pt>
                <c:pt idx="447">
                  <c:v>59.756299999999996</c:v>
                </c:pt>
                <c:pt idx="448">
                  <c:v>59.7592</c:v>
                </c:pt>
                <c:pt idx="449">
                  <c:v>59.761900000000004</c:v>
                </c:pt>
                <c:pt idx="450">
                  <c:v>59.762999999999998</c:v>
                </c:pt>
                <c:pt idx="451">
                  <c:v>59.765799999999992</c:v>
                </c:pt>
                <c:pt idx="452">
                  <c:v>59.767100000000006</c:v>
                </c:pt>
                <c:pt idx="453">
                  <c:v>59.767200000000003</c:v>
                </c:pt>
                <c:pt idx="454">
                  <c:v>59.77320000000001</c:v>
                </c:pt>
                <c:pt idx="455">
                  <c:v>59.782199999999989</c:v>
                </c:pt>
                <c:pt idx="456">
                  <c:v>59.788499999999999</c:v>
                </c:pt>
                <c:pt idx="457">
                  <c:v>59.791900000000012</c:v>
                </c:pt>
                <c:pt idx="458">
                  <c:v>59.79290000000001</c:v>
                </c:pt>
                <c:pt idx="459">
                  <c:v>59.792099999999991</c:v>
                </c:pt>
                <c:pt idx="460">
                  <c:v>59.790300000000002</c:v>
                </c:pt>
                <c:pt idx="461">
                  <c:v>59.789899999999989</c:v>
                </c:pt>
                <c:pt idx="462">
                  <c:v>59.790300000000002</c:v>
                </c:pt>
                <c:pt idx="463">
                  <c:v>59.7898</c:v>
                </c:pt>
                <c:pt idx="464">
                  <c:v>59.789199999999994</c:v>
                </c:pt>
                <c:pt idx="465">
                  <c:v>59.788700000000006</c:v>
                </c:pt>
                <c:pt idx="466">
                  <c:v>59.790500000000009</c:v>
                </c:pt>
                <c:pt idx="467">
                  <c:v>59.791900000000012</c:v>
                </c:pt>
                <c:pt idx="468">
                  <c:v>59.791800000000009</c:v>
                </c:pt>
                <c:pt idx="469">
                  <c:v>59.792600000000007</c:v>
                </c:pt>
                <c:pt idx="470">
                  <c:v>59.794699999999999</c:v>
                </c:pt>
                <c:pt idx="471">
                  <c:v>59.795699999999997</c:v>
                </c:pt>
                <c:pt idx="472">
                  <c:v>59.796799999999998</c:v>
                </c:pt>
                <c:pt idx="473">
                  <c:v>59.796900000000008</c:v>
                </c:pt>
                <c:pt idx="474">
                  <c:v>59.795700000000011</c:v>
                </c:pt>
                <c:pt idx="475">
                  <c:v>59.794699999999992</c:v>
                </c:pt>
                <c:pt idx="476">
                  <c:v>59.794899999999998</c:v>
                </c:pt>
                <c:pt idx="477">
                  <c:v>59.793600000000005</c:v>
                </c:pt>
                <c:pt idx="478">
                  <c:v>59.7943</c:v>
                </c:pt>
                <c:pt idx="479">
                  <c:v>59.796500000000002</c:v>
                </c:pt>
                <c:pt idx="480">
                  <c:v>59.797400000000003</c:v>
                </c:pt>
                <c:pt idx="481">
                  <c:v>59.798300000000005</c:v>
                </c:pt>
                <c:pt idx="482">
                  <c:v>59.798599999999986</c:v>
                </c:pt>
                <c:pt idx="483">
                  <c:v>59.7986</c:v>
                </c:pt>
                <c:pt idx="484">
                  <c:v>59.7986</c:v>
                </c:pt>
                <c:pt idx="485">
                  <c:v>59.798599999999986</c:v>
                </c:pt>
                <c:pt idx="486">
                  <c:v>59.798199999999994</c:v>
                </c:pt>
                <c:pt idx="487">
                  <c:v>59.798199999999994</c:v>
                </c:pt>
                <c:pt idx="488">
                  <c:v>59.797799999999995</c:v>
                </c:pt>
                <c:pt idx="489">
                  <c:v>59.797200000000011</c:v>
                </c:pt>
                <c:pt idx="490">
                  <c:v>59.797799999999995</c:v>
                </c:pt>
                <c:pt idx="491">
                  <c:v>59.797899999999991</c:v>
                </c:pt>
                <c:pt idx="492">
                  <c:v>59.798299999999998</c:v>
                </c:pt>
                <c:pt idx="493">
                  <c:v>59.798199999999994</c:v>
                </c:pt>
                <c:pt idx="494">
                  <c:v>59.7986</c:v>
                </c:pt>
                <c:pt idx="495">
                  <c:v>59.798500000000004</c:v>
                </c:pt>
                <c:pt idx="496">
                  <c:v>59.798300000000005</c:v>
                </c:pt>
                <c:pt idx="497">
                  <c:v>59.798899999999989</c:v>
                </c:pt>
                <c:pt idx="498">
                  <c:v>59.7971</c:v>
                </c:pt>
                <c:pt idx="499">
                  <c:v>59.8</c:v>
                </c:pt>
                <c:pt idx="500">
                  <c:v>59.795200000000001</c:v>
                </c:pt>
                <c:pt idx="501">
                  <c:v>59.795000000000002</c:v>
                </c:pt>
                <c:pt idx="502">
                  <c:v>59.795000000000002</c:v>
                </c:pt>
                <c:pt idx="503">
                  <c:v>59.795000000000002</c:v>
                </c:pt>
                <c:pt idx="504">
                  <c:v>59.795000000000002</c:v>
                </c:pt>
                <c:pt idx="505">
                  <c:v>59.798900000000003</c:v>
                </c:pt>
                <c:pt idx="506">
                  <c:v>59.8</c:v>
                </c:pt>
                <c:pt idx="507">
                  <c:v>59.799800000000005</c:v>
                </c:pt>
                <c:pt idx="508">
                  <c:v>59.798500000000004</c:v>
                </c:pt>
                <c:pt idx="509">
                  <c:v>59.798899999999989</c:v>
                </c:pt>
                <c:pt idx="510">
                  <c:v>59.798999999999992</c:v>
                </c:pt>
                <c:pt idx="511">
                  <c:v>59.798999999999992</c:v>
                </c:pt>
                <c:pt idx="512">
                  <c:v>59.798999999999992</c:v>
                </c:pt>
                <c:pt idx="513">
                  <c:v>59.8</c:v>
                </c:pt>
                <c:pt idx="514">
                  <c:v>59.8</c:v>
                </c:pt>
                <c:pt idx="515">
                  <c:v>59.8</c:v>
                </c:pt>
                <c:pt idx="516">
                  <c:v>59.8</c:v>
                </c:pt>
                <c:pt idx="517">
                  <c:v>59.806900000000006</c:v>
                </c:pt>
                <c:pt idx="518">
                  <c:v>59.816300000000012</c:v>
                </c:pt>
                <c:pt idx="519">
                  <c:v>59.816500000000005</c:v>
                </c:pt>
                <c:pt idx="520">
                  <c:v>59.817300000000003</c:v>
                </c:pt>
                <c:pt idx="521">
                  <c:v>59.819100000000013</c:v>
                </c:pt>
                <c:pt idx="522">
                  <c:v>59.820500000000003</c:v>
                </c:pt>
                <c:pt idx="523">
                  <c:v>59.821199999999997</c:v>
                </c:pt>
                <c:pt idx="524">
                  <c:v>59.82180000000001</c:v>
                </c:pt>
                <c:pt idx="525">
                  <c:v>59.821000000000005</c:v>
                </c:pt>
                <c:pt idx="526">
                  <c:v>59.820500000000003</c:v>
                </c:pt>
                <c:pt idx="527">
                  <c:v>59.820500000000017</c:v>
                </c:pt>
                <c:pt idx="528">
                  <c:v>59.820899999999995</c:v>
                </c:pt>
                <c:pt idx="529">
                  <c:v>59.822099999999999</c:v>
                </c:pt>
                <c:pt idx="530">
                  <c:v>59.822299999999998</c:v>
                </c:pt>
                <c:pt idx="531">
                  <c:v>59.822000000000003</c:v>
                </c:pt>
                <c:pt idx="532">
                  <c:v>59.821500000000015</c:v>
                </c:pt>
                <c:pt idx="533">
                  <c:v>59.821600000000011</c:v>
                </c:pt>
                <c:pt idx="534">
                  <c:v>59.821300000000008</c:v>
                </c:pt>
                <c:pt idx="535">
                  <c:v>59.820399999999992</c:v>
                </c:pt>
                <c:pt idx="536">
                  <c:v>59.819499999999991</c:v>
                </c:pt>
                <c:pt idx="537">
                  <c:v>59.818899999999999</c:v>
                </c:pt>
                <c:pt idx="538">
                  <c:v>59.820700000000002</c:v>
                </c:pt>
                <c:pt idx="539">
                  <c:v>59.8232</c:v>
                </c:pt>
                <c:pt idx="540">
                  <c:v>59.824700000000007</c:v>
                </c:pt>
                <c:pt idx="541">
                  <c:v>59.824400000000004</c:v>
                </c:pt>
                <c:pt idx="542">
                  <c:v>59.824100000000001</c:v>
                </c:pt>
                <c:pt idx="543">
                  <c:v>59.824100000000001</c:v>
                </c:pt>
                <c:pt idx="544">
                  <c:v>59.824700000000007</c:v>
                </c:pt>
                <c:pt idx="545">
                  <c:v>59.826599999999999</c:v>
                </c:pt>
                <c:pt idx="546">
                  <c:v>59.827500000000001</c:v>
                </c:pt>
                <c:pt idx="547">
                  <c:v>59.828599999999994</c:v>
                </c:pt>
                <c:pt idx="548">
                  <c:v>59.828300000000013</c:v>
                </c:pt>
                <c:pt idx="549">
                  <c:v>59.82739999999999</c:v>
                </c:pt>
                <c:pt idx="550">
                  <c:v>59.827899999999985</c:v>
                </c:pt>
                <c:pt idx="551">
                  <c:v>59.829099999999997</c:v>
                </c:pt>
                <c:pt idx="552">
                  <c:v>59.829899999999995</c:v>
                </c:pt>
                <c:pt idx="553">
                  <c:v>59.829499999999996</c:v>
                </c:pt>
                <c:pt idx="554">
                  <c:v>59.828999999999994</c:v>
                </c:pt>
                <c:pt idx="555">
                  <c:v>59.827999999999996</c:v>
                </c:pt>
                <c:pt idx="556">
                  <c:v>59.826800000000006</c:v>
                </c:pt>
                <c:pt idx="557">
                  <c:v>59.826999999999998</c:v>
                </c:pt>
                <c:pt idx="558">
                  <c:v>59.8279</c:v>
                </c:pt>
                <c:pt idx="559">
                  <c:v>59.828500000000005</c:v>
                </c:pt>
                <c:pt idx="560">
                  <c:v>59.829100000000004</c:v>
                </c:pt>
                <c:pt idx="561">
                  <c:v>59.829799999999999</c:v>
                </c:pt>
                <c:pt idx="562">
                  <c:v>59.831999999999994</c:v>
                </c:pt>
                <c:pt idx="563">
                  <c:v>59.833900000000007</c:v>
                </c:pt>
                <c:pt idx="564">
                  <c:v>59.835300000000004</c:v>
                </c:pt>
                <c:pt idx="565">
                  <c:v>59.837599999999995</c:v>
                </c:pt>
                <c:pt idx="566">
                  <c:v>59.840100000000007</c:v>
                </c:pt>
                <c:pt idx="567">
                  <c:v>59.841300000000004</c:v>
                </c:pt>
                <c:pt idx="568">
                  <c:v>59.841200000000001</c:v>
                </c:pt>
                <c:pt idx="569">
                  <c:v>59.840900000000012</c:v>
                </c:pt>
                <c:pt idx="570">
                  <c:v>59.840100000000007</c:v>
                </c:pt>
                <c:pt idx="571">
                  <c:v>59.840300000000013</c:v>
                </c:pt>
                <c:pt idx="572">
                  <c:v>59.841499999999996</c:v>
                </c:pt>
                <c:pt idx="573">
                  <c:v>59.842099999999995</c:v>
                </c:pt>
                <c:pt idx="574">
                  <c:v>59.843900000000005</c:v>
                </c:pt>
                <c:pt idx="575">
                  <c:v>59.845700000000001</c:v>
                </c:pt>
                <c:pt idx="576">
                  <c:v>59.846599999999988</c:v>
                </c:pt>
                <c:pt idx="577">
                  <c:v>59.846299999999999</c:v>
                </c:pt>
                <c:pt idx="578">
                  <c:v>59.846399999999996</c:v>
                </c:pt>
                <c:pt idx="579">
                  <c:v>59.847299999999997</c:v>
                </c:pt>
                <c:pt idx="580">
                  <c:v>59.847900000000003</c:v>
                </c:pt>
                <c:pt idx="581">
                  <c:v>59.847899999999996</c:v>
                </c:pt>
                <c:pt idx="582">
                  <c:v>59.847999999999999</c:v>
                </c:pt>
                <c:pt idx="583">
                  <c:v>59.8489</c:v>
                </c:pt>
                <c:pt idx="584">
                  <c:v>59.849800000000002</c:v>
                </c:pt>
                <c:pt idx="585">
                  <c:v>59.849300000000007</c:v>
                </c:pt>
                <c:pt idx="586">
                  <c:v>59.852699999999992</c:v>
                </c:pt>
                <c:pt idx="587">
                  <c:v>59.858700000000013</c:v>
                </c:pt>
                <c:pt idx="588">
                  <c:v>59.863</c:v>
                </c:pt>
                <c:pt idx="589">
                  <c:v>59.864599999999996</c:v>
                </c:pt>
                <c:pt idx="590">
                  <c:v>59.863799999999991</c:v>
                </c:pt>
                <c:pt idx="591">
                  <c:v>59.86310000000001</c:v>
                </c:pt>
                <c:pt idx="592">
                  <c:v>59.862900000000003</c:v>
                </c:pt>
                <c:pt idx="593">
                  <c:v>59.861700000000006</c:v>
                </c:pt>
                <c:pt idx="594">
                  <c:v>59.861499999999999</c:v>
                </c:pt>
                <c:pt idx="595">
                  <c:v>59.862400000000001</c:v>
                </c:pt>
                <c:pt idx="596">
                  <c:v>59.863300000000002</c:v>
                </c:pt>
                <c:pt idx="597">
                  <c:v>59.865299999999991</c:v>
                </c:pt>
                <c:pt idx="598">
                  <c:v>59.868500000000004</c:v>
                </c:pt>
                <c:pt idx="599">
                  <c:v>59.871299999999998</c:v>
                </c:pt>
                <c:pt idx="600">
                  <c:v>59.872400000000013</c:v>
                </c:pt>
                <c:pt idx="601">
                  <c:v>59.873000000000012</c:v>
                </c:pt>
                <c:pt idx="602">
                  <c:v>59.8735</c:v>
                </c:pt>
                <c:pt idx="603">
                  <c:v>59.873100000000008</c:v>
                </c:pt>
                <c:pt idx="604">
                  <c:v>59.872699999999995</c:v>
                </c:pt>
                <c:pt idx="605">
                  <c:v>59.871399999999994</c:v>
                </c:pt>
                <c:pt idx="606">
                  <c:v>59.870399999999997</c:v>
                </c:pt>
                <c:pt idx="607">
                  <c:v>59.869799999999998</c:v>
                </c:pt>
                <c:pt idx="608">
                  <c:v>59.870699999999985</c:v>
                </c:pt>
                <c:pt idx="609">
                  <c:v>59.871500000000005</c:v>
                </c:pt>
                <c:pt idx="610">
                  <c:v>59.872400000000006</c:v>
                </c:pt>
                <c:pt idx="611">
                  <c:v>59.874200000000009</c:v>
                </c:pt>
                <c:pt idx="612">
                  <c:v>59.875599999999999</c:v>
                </c:pt>
                <c:pt idx="613">
                  <c:v>59.876199999999997</c:v>
                </c:pt>
                <c:pt idx="614">
                  <c:v>59.87639999999999</c:v>
                </c:pt>
                <c:pt idx="615">
                  <c:v>59.877300000000005</c:v>
                </c:pt>
                <c:pt idx="616">
                  <c:v>59.879200000000004</c:v>
                </c:pt>
                <c:pt idx="617">
                  <c:v>59.880899999999997</c:v>
                </c:pt>
                <c:pt idx="618">
                  <c:v>59.882499999999993</c:v>
                </c:pt>
                <c:pt idx="619">
                  <c:v>59.883600000000001</c:v>
                </c:pt>
                <c:pt idx="620">
                  <c:v>59.883699999999997</c:v>
                </c:pt>
                <c:pt idx="621">
                  <c:v>59.884599999999999</c:v>
                </c:pt>
                <c:pt idx="622">
                  <c:v>59.886199999999995</c:v>
                </c:pt>
                <c:pt idx="623">
                  <c:v>59.887599999999999</c:v>
                </c:pt>
                <c:pt idx="624">
                  <c:v>59.888700000000007</c:v>
                </c:pt>
                <c:pt idx="625">
                  <c:v>59.889499999999998</c:v>
                </c:pt>
                <c:pt idx="626">
                  <c:v>59.8904</c:v>
                </c:pt>
                <c:pt idx="627">
                  <c:v>59.89100000000002</c:v>
                </c:pt>
                <c:pt idx="628">
                  <c:v>59.891300000000015</c:v>
                </c:pt>
                <c:pt idx="629">
                  <c:v>59.891599999999997</c:v>
                </c:pt>
                <c:pt idx="630">
                  <c:v>59.891300000000001</c:v>
                </c:pt>
                <c:pt idx="631">
                  <c:v>59.891300000000015</c:v>
                </c:pt>
                <c:pt idx="632">
                  <c:v>59.891800000000011</c:v>
                </c:pt>
                <c:pt idx="633">
                  <c:v>59.892400000000009</c:v>
                </c:pt>
                <c:pt idx="634">
                  <c:v>59.893500000000003</c:v>
                </c:pt>
                <c:pt idx="635">
                  <c:v>59.893899999999995</c:v>
                </c:pt>
                <c:pt idx="636">
                  <c:v>59.894799999999989</c:v>
                </c:pt>
                <c:pt idx="637">
                  <c:v>59.896800000000006</c:v>
                </c:pt>
                <c:pt idx="638">
                  <c:v>59.898100000000014</c:v>
                </c:pt>
                <c:pt idx="639">
                  <c:v>59.898600000000002</c:v>
                </c:pt>
                <c:pt idx="640">
                  <c:v>59.899099999999997</c:v>
                </c:pt>
                <c:pt idx="641">
                  <c:v>59.899099999999997</c:v>
                </c:pt>
                <c:pt idx="642">
                  <c:v>59.899699999999996</c:v>
                </c:pt>
                <c:pt idx="643">
                  <c:v>59.90079999999999</c:v>
                </c:pt>
                <c:pt idx="644">
                  <c:v>59.9011</c:v>
                </c:pt>
                <c:pt idx="645">
                  <c:v>59.900699999999993</c:v>
                </c:pt>
                <c:pt idx="646">
                  <c:v>59.9009</c:v>
                </c:pt>
                <c:pt idx="647">
                  <c:v>59.900599999999997</c:v>
                </c:pt>
                <c:pt idx="648">
                  <c:v>59.900300000000001</c:v>
                </c:pt>
                <c:pt idx="649">
                  <c:v>59.900399999999991</c:v>
                </c:pt>
                <c:pt idx="650">
                  <c:v>59.899500000000003</c:v>
                </c:pt>
                <c:pt idx="651">
                  <c:v>59.89820000000001</c:v>
                </c:pt>
                <c:pt idx="652">
                  <c:v>59.897199999999998</c:v>
                </c:pt>
                <c:pt idx="653">
                  <c:v>59.8962</c:v>
                </c:pt>
                <c:pt idx="654">
                  <c:v>59.896200000000007</c:v>
                </c:pt>
                <c:pt idx="655">
                  <c:v>59.897300000000008</c:v>
                </c:pt>
                <c:pt idx="656">
                  <c:v>59.898699999999998</c:v>
                </c:pt>
                <c:pt idx="657">
                  <c:v>59.9</c:v>
                </c:pt>
                <c:pt idx="658">
                  <c:v>59.901899999999998</c:v>
                </c:pt>
                <c:pt idx="659">
                  <c:v>59.902600000000007</c:v>
                </c:pt>
                <c:pt idx="660">
                  <c:v>59.903399999999998</c:v>
                </c:pt>
                <c:pt idx="661">
                  <c:v>59.904099999999993</c:v>
                </c:pt>
                <c:pt idx="662">
                  <c:v>59.904700000000005</c:v>
                </c:pt>
                <c:pt idx="663">
                  <c:v>59.9054</c:v>
                </c:pt>
                <c:pt idx="664">
                  <c:v>59.905599999999993</c:v>
                </c:pt>
                <c:pt idx="665">
                  <c:v>59.90659999999999</c:v>
                </c:pt>
                <c:pt idx="666">
                  <c:v>59.907899999999998</c:v>
                </c:pt>
                <c:pt idx="667">
                  <c:v>59.909100000000002</c:v>
                </c:pt>
                <c:pt idx="668">
                  <c:v>59.909699999999987</c:v>
                </c:pt>
                <c:pt idx="669">
                  <c:v>59.909699999999987</c:v>
                </c:pt>
                <c:pt idx="670">
                  <c:v>59.909399999999991</c:v>
                </c:pt>
                <c:pt idx="671">
                  <c:v>59.909500000000001</c:v>
                </c:pt>
                <c:pt idx="672">
                  <c:v>59.911799999999992</c:v>
                </c:pt>
                <c:pt idx="673">
                  <c:v>59.913699999999992</c:v>
                </c:pt>
                <c:pt idx="674">
                  <c:v>59.913899999999998</c:v>
                </c:pt>
                <c:pt idx="675">
                  <c:v>59.914499999999997</c:v>
                </c:pt>
                <c:pt idx="676">
                  <c:v>59.915999999999983</c:v>
                </c:pt>
                <c:pt idx="677">
                  <c:v>59.917200000000001</c:v>
                </c:pt>
                <c:pt idx="678">
                  <c:v>59.918899999999994</c:v>
                </c:pt>
                <c:pt idx="679">
                  <c:v>59.919499999999992</c:v>
                </c:pt>
                <c:pt idx="680">
                  <c:v>59.92</c:v>
                </c:pt>
                <c:pt idx="681">
                  <c:v>59.920100000000005</c:v>
                </c:pt>
                <c:pt idx="682">
                  <c:v>59.919799999999995</c:v>
                </c:pt>
                <c:pt idx="683">
                  <c:v>59.920399999999994</c:v>
                </c:pt>
                <c:pt idx="684">
                  <c:v>59.921100000000003</c:v>
                </c:pt>
                <c:pt idx="685">
                  <c:v>59.920900000000003</c:v>
                </c:pt>
                <c:pt idx="686">
                  <c:v>59.921499999999995</c:v>
                </c:pt>
                <c:pt idx="687">
                  <c:v>59.923500000000004</c:v>
                </c:pt>
                <c:pt idx="688">
                  <c:v>59.92349999999999</c:v>
                </c:pt>
                <c:pt idx="689">
                  <c:v>59.924299999999995</c:v>
                </c:pt>
                <c:pt idx="690">
                  <c:v>59.924599999999984</c:v>
                </c:pt>
                <c:pt idx="691">
                  <c:v>59.925100000000008</c:v>
                </c:pt>
                <c:pt idx="692">
                  <c:v>59.926100000000005</c:v>
                </c:pt>
                <c:pt idx="693">
                  <c:v>59.928999999999995</c:v>
                </c:pt>
                <c:pt idx="694">
                  <c:v>59.935600000000001</c:v>
                </c:pt>
                <c:pt idx="695">
                  <c:v>59.9422</c:v>
                </c:pt>
                <c:pt idx="696">
                  <c:v>59.947099999999992</c:v>
                </c:pt>
                <c:pt idx="697">
                  <c:v>59.949300000000008</c:v>
                </c:pt>
                <c:pt idx="698">
                  <c:v>59.950400000000002</c:v>
                </c:pt>
                <c:pt idx="699">
                  <c:v>59.9499</c:v>
                </c:pt>
                <c:pt idx="700">
                  <c:v>59.949400000000004</c:v>
                </c:pt>
                <c:pt idx="701">
                  <c:v>59.948899999999995</c:v>
                </c:pt>
                <c:pt idx="702">
                  <c:v>59.949100000000001</c:v>
                </c:pt>
                <c:pt idx="703">
                  <c:v>59.950499999999998</c:v>
                </c:pt>
                <c:pt idx="704">
                  <c:v>59.951999999999984</c:v>
                </c:pt>
                <c:pt idx="705">
                  <c:v>59.954400000000007</c:v>
                </c:pt>
                <c:pt idx="706">
                  <c:v>59.956000000000003</c:v>
                </c:pt>
                <c:pt idx="707">
                  <c:v>59.957899999999995</c:v>
                </c:pt>
                <c:pt idx="708">
                  <c:v>59.957700000000003</c:v>
                </c:pt>
                <c:pt idx="709">
                  <c:v>59.958299999999994</c:v>
                </c:pt>
                <c:pt idx="710">
                  <c:v>59.959500000000006</c:v>
                </c:pt>
                <c:pt idx="711">
                  <c:v>59.959600000000002</c:v>
                </c:pt>
                <c:pt idx="712">
                  <c:v>59.960399999999993</c:v>
                </c:pt>
                <c:pt idx="713">
                  <c:v>59.96220000000001</c:v>
                </c:pt>
                <c:pt idx="714">
                  <c:v>59.964300000000001</c:v>
                </c:pt>
                <c:pt idx="715">
                  <c:v>59.965300000000013</c:v>
                </c:pt>
                <c:pt idx="716">
                  <c:v>59.966200000000001</c:v>
                </c:pt>
                <c:pt idx="717">
                  <c:v>59.966300000000004</c:v>
                </c:pt>
                <c:pt idx="718">
                  <c:v>59.965899999999998</c:v>
                </c:pt>
                <c:pt idx="719">
                  <c:v>59.965499999999999</c:v>
                </c:pt>
                <c:pt idx="720">
                  <c:v>59.964000000000013</c:v>
                </c:pt>
                <c:pt idx="721">
                  <c:v>59.962300000000006</c:v>
                </c:pt>
                <c:pt idx="722">
                  <c:v>59.961400000000005</c:v>
                </c:pt>
                <c:pt idx="723">
                  <c:v>59.962300000000006</c:v>
                </c:pt>
                <c:pt idx="724">
                  <c:v>59.9634</c:v>
                </c:pt>
                <c:pt idx="725">
                  <c:v>59.965899999999998</c:v>
                </c:pt>
                <c:pt idx="726">
                  <c:v>59.969200000000015</c:v>
                </c:pt>
                <c:pt idx="727">
                  <c:v>59.972300000000004</c:v>
                </c:pt>
                <c:pt idx="728">
                  <c:v>59.975000000000001</c:v>
                </c:pt>
                <c:pt idx="729">
                  <c:v>59.975699999999996</c:v>
                </c:pt>
                <c:pt idx="730">
                  <c:v>59.97529999999999</c:v>
                </c:pt>
                <c:pt idx="731">
                  <c:v>59.975300000000004</c:v>
                </c:pt>
                <c:pt idx="732">
                  <c:v>59.976399999999991</c:v>
                </c:pt>
                <c:pt idx="733">
                  <c:v>59.97699999999999</c:v>
                </c:pt>
                <c:pt idx="734">
                  <c:v>59.977899999999991</c:v>
                </c:pt>
                <c:pt idx="735">
                  <c:v>59.978999999999999</c:v>
                </c:pt>
                <c:pt idx="736">
                  <c:v>59.979300000000002</c:v>
                </c:pt>
                <c:pt idx="737">
                  <c:v>59.979600000000005</c:v>
                </c:pt>
                <c:pt idx="738">
                  <c:v>59.980699999999999</c:v>
                </c:pt>
                <c:pt idx="739">
                  <c:v>59.982699999999987</c:v>
                </c:pt>
                <c:pt idx="740">
                  <c:v>59.982699999999987</c:v>
                </c:pt>
                <c:pt idx="741">
                  <c:v>59.9831</c:v>
                </c:pt>
                <c:pt idx="742">
                  <c:v>59.983500000000006</c:v>
                </c:pt>
                <c:pt idx="743">
                  <c:v>59.983799999999995</c:v>
                </c:pt>
                <c:pt idx="744">
                  <c:v>59.985499999999988</c:v>
                </c:pt>
                <c:pt idx="745">
                  <c:v>59.987100000000012</c:v>
                </c:pt>
                <c:pt idx="746">
                  <c:v>59.988199999999992</c:v>
                </c:pt>
                <c:pt idx="747">
                  <c:v>59.989400000000003</c:v>
                </c:pt>
                <c:pt idx="748">
                  <c:v>59.989099999999993</c:v>
                </c:pt>
                <c:pt idx="749">
                  <c:v>59.989099999999986</c:v>
                </c:pt>
                <c:pt idx="750">
                  <c:v>59.988699999999994</c:v>
                </c:pt>
                <c:pt idx="751">
                  <c:v>59.989800000000002</c:v>
                </c:pt>
                <c:pt idx="752">
                  <c:v>59.990400000000001</c:v>
                </c:pt>
                <c:pt idx="753">
                  <c:v>59.989599999999996</c:v>
                </c:pt>
                <c:pt idx="754">
                  <c:v>59.988599999999998</c:v>
                </c:pt>
                <c:pt idx="755">
                  <c:v>59.988300000000002</c:v>
                </c:pt>
                <c:pt idx="756">
                  <c:v>59.989800000000002</c:v>
                </c:pt>
                <c:pt idx="757">
                  <c:v>59.991900000000008</c:v>
                </c:pt>
                <c:pt idx="758">
                  <c:v>59.993000000000009</c:v>
                </c:pt>
                <c:pt idx="759">
                  <c:v>59.993400000000008</c:v>
                </c:pt>
                <c:pt idx="760">
                  <c:v>59.993800000000007</c:v>
                </c:pt>
                <c:pt idx="761">
                  <c:v>59.995199999999997</c:v>
                </c:pt>
                <c:pt idx="762">
                  <c:v>59.996700000000011</c:v>
                </c:pt>
                <c:pt idx="763">
                  <c:v>59.997800000000005</c:v>
                </c:pt>
                <c:pt idx="764">
                  <c:v>59.999399999999994</c:v>
                </c:pt>
                <c:pt idx="765">
                  <c:v>60</c:v>
                </c:pt>
                <c:pt idx="766">
                  <c:v>60.000799999999991</c:v>
                </c:pt>
                <c:pt idx="767">
                  <c:v>60.001099999999987</c:v>
                </c:pt>
                <c:pt idx="768">
                  <c:v>60.001199999999997</c:v>
                </c:pt>
                <c:pt idx="769">
                  <c:v>59.999900000000004</c:v>
                </c:pt>
                <c:pt idx="770">
                  <c:v>59.998700000000007</c:v>
                </c:pt>
                <c:pt idx="771">
                  <c:v>59.998000000000005</c:v>
                </c:pt>
                <c:pt idx="772">
                  <c:v>59.998000000000005</c:v>
                </c:pt>
                <c:pt idx="773">
                  <c:v>59.998300000000008</c:v>
                </c:pt>
                <c:pt idx="774">
                  <c:v>59.998900000000013</c:v>
                </c:pt>
                <c:pt idx="775">
                  <c:v>60.000199999999992</c:v>
                </c:pt>
                <c:pt idx="776">
                  <c:v>60.001299999999993</c:v>
                </c:pt>
                <c:pt idx="777">
                  <c:v>60.003399999999999</c:v>
                </c:pt>
                <c:pt idx="778">
                  <c:v>60.004399999999997</c:v>
                </c:pt>
                <c:pt idx="779">
                  <c:v>60.005899999999997</c:v>
                </c:pt>
                <c:pt idx="780">
                  <c:v>60.006899999999995</c:v>
                </c:pt>
                <c:pt idx="781">
                  <c:v>60.006600000000006</c:v>
                </c:pt>
                <c:pt idx="782">
                  <c:v>60.006799999999998</c:v>
                </c:pt>
                <c:pt idx="783">
                  <c:v>60.006399999999999</c:v>
                </c:pt>
                <c:pt idx="784">
                  <c:v>60.006700000000002</c:v>
                </c:pt>
                <c:pt idx="785">
                  <c:v>60.006899999999995</c:v>
                </c:pt>
                <c:pt idx="786">
                  <c:v>60.006499999999996</c:v>
                </c:pt>
                <c:pt idx="787">
                  <c:v>60.00719999999999</c:v>
                </c:pt>
                <c:pt idx="788">
                  <c:v>60.007899999999992</c:v>
                </c:pt>
                <c:pt idx="789">
                  <c:v>60.007899999999992</c:v>
                </c:pt>
                <c:pt idx="790">
                  <c:v>60.007900000000006</c:v>
                </c:pt>
                <c:pt idx="791">
                  <c:v>60.0092</c:v>
                </c:pt>
                <c:pt idx="792">
                  <c:v>60.011000000000003</c:v>
                </c:pt>
                <c:pt idx="793">
                  <c:v>60.012100000000011</c:v>
                </c:pt>
                <c:pt idx="794">
                  <c:v>60.012599999999999</c:v>
                </c:pt>
                <c:pt idx="795">
                  <c:v>60.012500000000003</c:v>
                </c:pt>
                <c:pt idx="796">
                  <c:v>60.012300000000003</c:v>
                </c:pt>
                <c:pt idx="797">
                  <c:v>60.012300000000003</c:v>
                </c:pt>
                <c:pt idx="798">
                  <c:v>60.01189999999999</c:v>
                </c:pt>
                <c:pt idx="799">
                  <c:v>60.011300000000006</c:v>
                </c:pt>
                <c:pt idx="800">
                  <c:v>60.010900000000007</c:v>
                </c:pt>
                <c:pt idx="801">
                  <c:v>60.010400000000004</c:v>
                </c:pt>
                <c:pt idx="802">
                  <c:v>60.009400000000007</c:v>
                </c:pt>
                <c:pt idx="803">
                  <c:v>60.008499999999991</c:v>
                </c:pt>
                <c:pt idx="804">
                  <c:v>60.008000000000003</c:v>
                </c:pt>
                <c:pt idx="805">
                  <c:v>60.007699999999986</c:v>
                </c:pt>
                <c:pt idx="806">
                  <c:v>60.008600000000001</c:v>
                </c:pt>
                <c:pt idx="807">
                  <c:v>60.007600000000004</c:v>
                </c:pt>
                <c:pt idx="808">
                  <c:v>60.008000000000003</c:v>
                </c:pt>
                <c:pt idx="809">
                  <c:v>60.008600000000001</c:v>
                </c:pt>
                <c:pt idx="810">
                  <c:v>60.009799999999998</c:v>
                </c:pt>
                <c:pt idx="811">
                  <c:v>60.010599999999997</c:v>
                </c:pt>
                <c:pt idx="812">
                  <c:v>60.011000000000003</c:v>
                </c:pt>
                <c:pt idx="813">
                  <c:v>60.011799999999994</c:v>
                </c:pt>
                <c:pt idx="814">
                  <c:v>60.012799999999991</c:v>
                </c:pt>
                <c:pt idx="815">
                  <c:v>60.013500000000001</c:v>
                </c:pt>
                <c:pt idx="816">
                  <c:v>60.015200000000007</c:v>
                </c:pt>
                <c:pt idx="817">
                  <c:v>60.016900000000007</c:v>
                </c:pt>
                <c:pt idx="818">
                  <c:v>60.017199999999988</c:v>
                </c:pt>
                <c:pt idx="819">
                  <c:v>60.016300000000001</c:v>
                </c:pt>
                <c:pt idx="820">
                  <c:v>60.015099999999997</c:v>
                </c:pt>
                <c:pt idx="821">
                  <c:v>60.014899999999997</c:v>
                </c:pt>
                <c:pt idx="822">
                  <c:v>60.015200000000007</c:v>
                </c:pt>
                <c:pt idx="823">
                  <c:v>60.014499999999998</c:v>
                </c:pt>
                <c:pt idx="824">
                  <c:v>60.014200000000002</c:v>
                </c:pt>
                <c:pt idx="825">
                  <c:v>60.015099999999983</c:v>
                </c:pt>
                <c:pt idx="826">
                  <c:v>60.016700000000014</c:v>
                </c:pt>
                <c:pt idx="827">
                  <c:v>60.0167</c:v>
                </c:pt>
                <c:pt idx="828">
                  <c:v>60.0167</c:v>
                </c:pt>
                <c:pt idx="829">
                  <c:v>60.016399999999997</c:v>
                </c:pt>
                <c:pt idx="830">
                  <c:v>60.017200000000003</c:v>
                </c:pt>
                <c:pt idx="831">
                  <c:v>60.018700000000003</c:v>
                </c:pt>
                <c:pt idx="832">
                  <c:v>60.021000000000001</c:v>
                </c:pt>
                <c:pt idx="833">
                  <c:v>60.024299999999997</c:v>
                </c:pt>
                <c:pt idx="834">
                  <c:v>60.026899999999998</c:v>
                </c:pt>
                <c:pt idx="835">
                  <c:v>60.027799999999999</c:v>
                </c:pt>
                <c:pt idx="836">
                  <c:v>60.027199999999993</c:v>
                </c:pt>
                <c:pt idx="837">
                  <c:v>60.027300000000004</c:v>
                </c:pt>
                <c:pt idx="838">
                  <c:v>60.027000000000001</c:v>
                </c:pt>
                <c:pt idx="839">
                  <c:v>60.024900000000002</c:v>
                </c:pt>
                <c:pt idx="840">
                  <c:v>60.021299999999997</c:v>
                </c:pt>
                <c:pt idx="841">
                  <c:v>60.0212</c:v>
                </c:pt>
                <c:pt idx="842">
                  <c:v>60.021699999999996</c:v>
                </c:pt>
                <c:pt idx="843">
                  <c:v>60.021599999999999</c:v>
                </c:pt>
                <c:pt idx="844">
                  <c:v>60.021900000000002</c:v>
                </c:pt>
                <c:pt idx="845">
                  <c:v>60.021800000000006</c:v>
                </c:pt>
                <c:pt idx="846">
                  <c:v>60.022500000000001</c:v>
                </c:pt>
                <c:pt idx="847">
                  <c:v>60.023799999999994</c:v>
                </c:pt>
                <c:pt idx="848">
                  <c:v>60.0244</c:v>
                </c:pt>
                <c:pt idx="849">
                  <c:v>60.024999999999999</c:v>
                </c:pt>
                <c:pt idx="850">
                  <c:v>60.026200000000003</c:v>
                </c:pt>
                <c:pt idx="851">
                  <c:v>60.028100000000009</c:v>
                </c:pt>
                <c:pt idx="852">
                  <c:v>60.028999999999996</c:v>
                </c:pt>
                <c:pt idx="853">
                  <c:v>60.029899999999998</c:v>
                </c:pt>
                <c:pt idx="854">
                  <c:v>60.031899999999993</c:v>
                </c:pt>
                <c:pt idx="855">
                  <c:v>60.03449999999998</c:v>
                </c:pt>
                <c:pt idx="856">
                  <c:v>60.035899999999991</c:v>
                </c:pt>
                <c:pt idx="857">
                  <c:v>60.037599999999998</c:v>
                </c:pt>
                <c:pt idx="858">
                  <c:v>60.039199999999994</c:v>
                </c:pt>
                <c:pt idx="859">
                  <c:v>60.040099999999995</c:v>
                </c:pt>
                <c:pt idx="860">
                  <c:v>60.041399999999996</c:v>
                </c:pt>
                <c:pt idx="861">
                  <c:v>60.041000000000011</c:v>
                </c:pt>
                <c:pt idx="862">
                  <c:v>60.039700000000003</c:v>
                </c:pt>
                <c:pt idx="863">
                  <c:v>60.038699999999992</c:v>
                </c:pt>
                <c:pt idx="864">
                  <c:v>60.037800000000004</c:v>
                </c:pt>
                <c:pt idx="865">
                  <c:v>60.037599999999998</c:v>
                </c:pt>
                <c:pt idx="866">
                  <c:v>60.0366</c:v>
                </c:pt>
                <c:pt idx="867">
                  <c:v>60.036500000000004</c:v>
                </c:pt>
                <c:pt idx="868">
                  <c:v>60.036200000000008</c:v>
                </c:pt>
                <c:pt idx="869">
                  <c:v>60.035399999999996</c:v>
                </c:pt>
                <c:pt idx="870">
                  <c:v>60.034199999999998</c:v>
                </c:pt>
                <c:pt idx="871">
                  <c:v>60.034199999999998</c:v>
                </c:pt>
                <c:pt idx="872">
                  <c:v>60.03459999999999</c:v>
                </c:pt>
                <c:pt idx="873">
                  <c:v>60.034799999999983</c:v>
                </c:pt>
                <c:pt idx="874">
                  <c:v>60.035499999999999</c:v>
                </c:pt>
                <c:pt idx="875">
                  <c:v>60.036999999999999</c:v>
                </c:pt>
                <c:pt idx="876">
                  <c:v>60.039400000000001</c:v>
                </c:pt>
                <c:pt idx="877">
                  <c:v>60.041200000000003</c:v>
                </c:pt>
                <c:pt idx="878">
                  <c:v>60.041500000000006</c:v>
                </c:pt>
                <c:pt idx="879">
                  <c:v>60.040600000000005</c:v>
                </c:pt>
                <c:pt idx="880">
                  <c:v>60.038799999999995</c:v>
                </c:pt>
                <c:pt idx="881">
                  <c:v>60.036500000000004</c:v>
                </c:pt>
                <c:pt idx="882">
                  <c:v>60.035699999999984</c:v>
                </c:pt>
                <c:pt idx="883">
                  <c:v>60.035799999999995</c:v>
                </c:pt>
                <c:pt idx="884">
                  <c:v>60.036000000000001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629-4C58-B25F-FDCF5E380E9D}"/>
            </c:ext>
          </c:extLst>
        </c:ser>
        <c:ser>
          <c:idx val="7"/>
          <c:order val="2"/>
          <c:tx>
            <c:v>Jan 26, 2016</c:v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xVal>
            <c:numRef>
              <c:f>Sheet3!$F$2:$F$460</c:f>
              <c:numCache>
                <c:formatCode>mm:ss</c:formatCode>
                <c:ptCount val="459"/>
                <c:pt idx="0">
                  <c:v>1.1574074074074073E-5</c:v>
                </c:pt>
                <c:pt idx="1">
                  <c:v>2.3148148148148147E-5</c:v>
                </c:pt>
                <c:pt idx="2">
                  <c:v>4.6296296296296294E-5</c:v>
                </c:pt>
                <c:pt idx="3">
                  <c:v>6.9444444444444404E-5</c:v>
                </c:pt>
                <c:pt idx="4">
                  <c:v>9.2592592592592507E-5</c:v>
                </c:pt>
                <c:pt idx="5">
                  <c:v>1.15740740740741E-4</c:v>
                </c:pt>
                <c:pt idx="6">
                  <c:v>1.38888888888889E-4</c:v>
                </c:pt>
                <c:pt idx="7">
                  <c:v>1.6203703703703701E-4</c:v>
                </c:pt>
                <c:pt idx="8">
                  <c:v>1.8518518518518501E-4</c:v>
                </c:pt>
                <c:pt idx="9">
                  <c:v>2.0833333333333299E-4</c:v>
                </c:pt>
                <c:pt idx="10">
                  <c:v>2.31481481481481E-4</c:v>
                </c:pt>
                <c:pt idx="11">
                  <c:v>2.5462962962962901E-4</c:v>
                </c:pt>
                <c:pt idx="12">
                  <c:v>2.7777777777777799E-4</c:v>
                </c:pt>
                <c:pt idx="13">
                  <c:v>3.00925925925926E-4</c:v>
                </c:pt>
                <c:pt idx="14">
                  <c:v>3.2407407407407401E-4</c:v>
                </c:pt>
                <c:pt idx="15">
                  <c:v>3.4722222222222202E-4</c:v>
                </c:pt>
                <c:pt idx="16">
                  <c:v>3.7037037037037003E-4</c:v>
                </c:pt>
                <c:pt idx="17">
                  <c:v>3.9351851851851798E-4</c:v>
                </c:pt>
                <c:pt idx="18">
                  <c:v>4.1666666666666702E-4</c:v>
                </c:pt>
                <c:pt idx="19">
                  <c:v>4.3981481481481503E-4</c:v>
                </c:pt>
                <c:pt idx="20">
                  <c:v>4.6296296296296298E-4</c:v>
                </c:pt>
                <c:pt idx="21">
                  <c:v>4.8611111111111099E-4</c:v>
                </c:pt>
                <c:pt idx="22">
                  <c:v>5.09259259259259E-4</c:v>
                </c:pt>
                <c:pt idx="23">
                  <c:v>5.32407407407407E-4</c:v>
                </c:pt>
                <c:pt idx="24">
                  <c:v>5.5555555555555501E-4</c:v>
                </c:pt>
                <c:pt idx="25">
                  <c:v>5.78703703703704E-4</c:v>
                </c:pt>
                <c:pt idx="26">
                  <c:v>6.01851851851852E-4</c:v>
                </c:pt>
                <c:pt idx="27">
                  <c:v>6.2500000000000001E-4</c:v>
                </c:pt>
                <c:pt idx="28">
                  <c:v>6.4814814814814802E-4</c:v>
                </c:pt>
                <c:pt idx="29">
                  <c:v>6.7129629629629603E-4</c:v>
                </c:pt>
                <c:pt idx="30">
                  <c:v>6.9444444444444404E-4</c:v>
                </c:pt>
                <c:pt idx="31">
                  <c:v>7.1759259259259205E-4</c:v>
                </c:pt>
                <c:pt idx="32">
                  <c:v>7.4074074074074103E-4</c:v>
                </c:pt>
                <c:pt idx="33">
                  <c:v>7.6388888888888904E-4</c:v>
                </c:pt>
                <c:pt idx="34">
                  <c:v>7.8703703703703705E-4</c:v>
                </c:pt>
                <c:pt idx="35">
                  <c:v>8.1018518518518505E-4</c:v>
                </c:pt>
                <c:pt idx="36">
                  <c:v>8.3333333333333295E-4</c:v>
                </c:pt>
                <c:pt idx="37">
                  <c:v>8.5648148148148096E-4</c:v>
                </c:pt>
                <c:pt idx="38">
                  <c:v>8.7962962962962897E-4</c:v>
                </c:pt>
                <c:pt idx="39">
                  <c:v>9.0277777777777795E-4</c:v>
                </c:pt>
                <c:pt idx="40">
                  <c:v>9.2592592592592596E-4</c:v>
                </c:pt>
                <c:pt idx="41">
                  <c:v>9.4907407407407397E-4</c:v>
                </c:pt>
                <c:pt idx="42">
                  <c:v>9.7222222222222198E-4</c:v>
                </c:pt>
                <c:pt idx="43">
                  <c:v>9.9537037037036999E-4</c:v>
                </c:pt>
                <c:pt idx="44">
                  <c:v>1.0185185185185199E-3</c:v>
                </c:pt>
                <c:pt idx="45">
                  <c:v>1.0416666666666699E-3</c:v>
                </c:pt>
                <c:pt idx="46">
                  <c:v>1.0648148148148201E-3</c:v>
                </c:pt>
                <c:pt idx="47">
                  <c:v>1.0879629629629601E-3</c:v>
                </c:pt>
                <c:pt idx="48">
                  <c:v>1.11111111111111E-3</c:v>
                </c:pt>
                <c:pt idx="49">
                  <c:v>1.13425925925926E-3</c:v>
                </c:pt>
                <c:pt idx="50">
                  <c:v>1.1574074074074099E-3</c:v>
                </c:pt>
                <c:pt idx="51">
                  <c:v>1.1805555555555599E-3</c:v>
                </c:pt>
                <c:pt idx="52">
                  <c:v>1.2037037037037101E-3</c:v>
                </c:pt>
                <c:pt idx="53">
                  <c:v>1.2268518518518501E-3</c:v>
                </c:pt>
                <c:pt idx="54">
                  <c:v>1.25E-3</c:v>
                </c:pt>
                <c:pt idx="55">
                  <c:v>1.27314814814815E-3</c:v>
                </c:pt>
                <c:pt idx="56">
                  <c:v>1.2962962962962999E-3</c:v>
                </c:pt>
                <c:pt idx="57">
                  <c:v>1.3194444444444499E-3</c:v>
                </c:pt>
                <c:pt idx="58">
                  <c:v>1.3425925925925901E-3</c:v>
                </c:pt>
                <c:pt idx="59">
                  <c:v>1.3657407407407401E-3</c:v>
                </c:pt>
                <c:pt idx="60">
                  <c:v>1.38888888888889E-3</c:v>
                </c:pt>
                <c:pt idx="61">
                  <c:v>1.41203703703704E-3</c:v>
                </c:pt>
                <c:pt idx="62">
                  <c:v>1.4351851851851899E-3</c:v>
                </c:pt>
                <c:pt idx="63">
                  <c:v>1.4583333333333399E-3</c:v>
                </c:pt>
                <c:pt idx="64">
                  <c:v>1.4814814814814801E-3</c:v>
                </c:pt>
                <c:pt idx="65">
                  <c:v>1.5046296296296301E-3</c:v>
                </c:pt>
                <c:pt idx="66">
                  <c:v>1.52777777777778E-3</c:v>
                </c:pt>
                <c:pt idx="67">
                  <c:v>1.55092592592593E-3</c:v>
                </c:pt>
                <c:pt idx="68">
                  <c:v>1.5740740740740799E-3</c:v>
                </c:pt>
                <c:pt idx="69">
                  <c:v>1.5972222222222199E-3</c:v>
                </c:pt>
                <c:pt idx="70">
                  <c:v>1.6203703703703701E-3</c:v>
                </c:pt>
                <c:pt idx="71">
                  <c:v>1.6435185185185201E-3</c:v>
                </c:pt>
                <c:pt idx="72">
                  <c:v>1.66666666666667E-3</c:v>
                </c:pt>
                <c:pt idx="73">
                  <c:v>1.68981481481482E-3</c:v>
                </c:pt>
                <c:pt idx="74">
                  <c:v>1.71296296296296E-3</c:v>
                </c:pt>
                <c:pt idx="75">
                  <c:v>1.7361111111111099E-3</c:v>
                </c:pt>
                <c:pt idx="76">
                  <c:v>1.7592592592592601E-3</c:v>
                </c:pt>
                <c:pt idx="77">
                  <c:v>1.7824074074074101E-3</c:v>
                </c:pt>
                <c:pt idx="78">
                  <c:v>1.80555555555556E-3</c:v>
                </c:pt>
                <c:pt idx="79">
                  <c:v>1.82870370370371E-3</c:v>
                </c:pt>
                <c:pt idx="80">
                  <c:v>1.85185185185185E-3</c:v>
                </c:pt>
                <c:pt idx="81">
                  <c:v>1.8749999999999999E-3</c:v>
                </c:pt>
                <c:pt idx="82">
                  <c:v>1.8981481481481501E-3</c:v>
                </c:pt>
                <c:pt idx="83">
                  <c:v>1.9212962962963001E-3</c:v>
                </c:pt>
                <c:pt idx="84">
                  <c:v>1.94444444444445E-3</c:v>
                </c:pt>
                <c:pt idx="85">
                  <c:v>1.9675925925925898E-3</c:v>
                </c:pt>
                <c:pt idx="86">
                  <c:v>1.99074074074074E-3</c:v>
                </c:pt>
                <c:pt idx="87">
                  <c:v>2.0138888888888901E-3</c:v>
                </c:pt>
                <c:pt idx="88">
                  <c:v>2.0370370370370399E-3</c:v>
                </c:pt>
                <c:pt idx="89">
                  <c:v>2.0601851851851901E-3</c:v>
                </c:pt>
                <c:pt idx="90">
                  <c:v>2.0833333333333398E-3</c:v>
                </c:pt>
                <c:pt idx="91">
                  <c:v>2.10648148148148E-3</c:v>
                </c:pt>
                <c:pt idx="92">
                  <c:v>2.1296296296296302E-3</c:v>
                </c:pt>
                <c:pt idx="93">
                  <c:v>2.1527777777777799E-3</c:v>
                </c:pt>
                <c:pt idx="94">
                  <c:v>2.1759259259259301E-3</c:v>
                </c:pt>
                <c:pt idx="95">
                  <c:v>2.1990740740740799E-3</c:v>
                </c:pt>
                <c:pt idx="96">
                  <c:v>2.2222222222222201E-3</c:v>
                </c:pt>
                <c:pt idx="97">
                  <c:v>2.2453703703703698E-3</c:v>
                </c:pt>
                <c:pt idx="98">
                  <c:v>2.26851851851852E-3</c:v>
                </c:pt>
                <c:pt idx="99">
                  <c:v>2.2916666666666701E-3</c:v>
                </c:pt>
                <c:pt idx="100">
                  <c:v>2.3148148148148199E-3</c:v>
                </c:pt>
                <c:pt idx="101">
                  <c:v>2.3379629629629601E-3</c:v>
                </c:pt>
                <c:pt idx="102">
                  <c:v>2.3611111111111098E-3</c:v>
                </c:pt>
                <c:pt idx="103">
                  <c:v>2.38425925925926E-3</c:v>
                </c:pt>
                <c:pt idx="104">
                  <c:v>2.4074074074074102E-3</c:v>
                </c:pt>
                <c:pt idx="105">
                  <c:v>2.4305555555555599E-3</c:v>
                </c:pt>
                <c:pt idx="106">
                  <c:v>2.4537037037037101E-3</c:v>
                </c:pt>
                <c:pt idx="107">
                  <c:v>2.4768518518518499E-3</c:v>
                </c:pt>
                <c:pt idx="108">
                  <c:v>2.5000000000000001E-3</c:v>
                </c:pt>
                <c:pt idx="109">
                  <c:v>2.5231481481481498E-3</c:v>
                </c:pt>
                <c:pt idx="110">
                  <c:v>2.5462962962963E-3</c:v>
                </c:pt>
                <c:pt idx="111">
                  <c:v>2.5694444444444501E-3</c:v>
                </c:pt>
                <c:pt idx="112">
                  <c:v>2.5925925925925899E-3</c:v>
                </c:pt>
                <c:pt idx="113">
                  <c:v>2.6157407407407401E-3</c:v>
                </c:pt>
                <c:pt idx="114">
                  <c:v>2.6388888888888898E-3</c:v>
                </c:pt>
                <c:pt idx="115">
                  <c:v>2.66203703703704E-3</c:v>
                </c:pt>
                <c:pt idx="116">
                  <c:v>2.6851851851851902E-3</c:v>
                </c:pt>
                <c:pt idx="117">
                  <c:v>2.70833333333333E-3</c:v>
                </c:pt>
                <c:pt idx="118">
                  <c:v>2.7314814814814801E-3</c:v>
                </c:pt>
                <c:pt idx="119">
                  <c:v>2.7546296296296299E-3</c:v>
                </c:pt>
                <c:pt idx="120">
                  <c:v>2.7777777777777801E-3</c:v>
                </c:pt>
                <c:pt idx="121">
                  <c:v>2.8009259259259298E-3</c:v>
                </c:pt>
                <c:pt idx="122">
                  <c:v>2.82407407407408E-3</c:v>
                </c:pt>
                <c:pt idx="123">
                  <c:v>2.8472222222222202E-3</c:v>
                </c:pt>
                <c:pt idx="124">
                  <c:v>2.8703703703703699E-3</c:v>
                </c:pt>
                <c:pt idx="125">
                  <c:v>2.8935185185185201E-3</c:v>
                </c:pt>
                <c:pt idx="126">
                  <c:v>2.9166666666666698E-3</c:v>
                </c:pt>
                <c:pt idx="127">
                  <c:v>2.93981481481482E-3</c:v>
                </c:pt>
                <c:pt idx="128">
                  <c:v>2.9629629629629602E-3</c:v>
                </c:pt>
                <c:pt idx="129">
                  <c:v>2.98611111111111E-3</c:v>
                </c:pt>
                <c:pt idx="130">
                  <c:v>3.0092592592592601E-3</c:v>
                </c:pt>
                <c:pt idx="131">
                  <c:v>3.0324074074074099E-3</c:v>
                </c:pt>
                <c:pt idx="132">
                  <c:v>3.0555555555555601E-3</c:v>
                </c:pt>
                <c:pt idx="133">
                  <c:v>3.0787037037037098E-3</c:v>
                </c:pt>
                <c:pt idx="134">
                  <c:v>3.10185185185185E-3</c:v>
                </c:pt>
                <c:pt idx="135">
                  <c:v>3.1250000000000002E-3</c:v>
                </c:pt>
                <c:pt idx="136">
                  <c:v>3.1481481481481499E-3</c:v>
                </c:pt>
                <c:pt idx="137">
                  <c:v>3.1712962962963001E-3</c:v>
                </c:pt>
                <c:pt idx="138">
                  <c:v>3.1944444444444498E-3</c:v>
                </c:pt>
                <c:pt idx="139">
                  <c:v>3.21759259259259E-3</c:v>
                </c:pt>
                <c:pt idx="140">
                  <c:v>3.2407407407407402E-3</c:v>
                </c:pt>
                <c:pt idx="141">
                  <c:v>3.26388888888889E-3</c:v>
                </c:pt>
                <c:pt idx="142">
                  <c:v>3.2870370370370401E-3</c:v>
                </c:pt>
                <c:pt idx="143">
                  <c:v>3.3101851851851899E-3</c:v>
                </c:pt>
                <c:pt idx="144">
                  <c:v>3.3333333333333401E-3</c:v>
                </c:pt>
                <c:pt idx="145">
                  <c:v>3.3564814814814798E-3</c:v>
                </c:pt>
                <c:pt idx="146">
                  <c:v>3.37962962962963E-3</c:v>
                </c:pt>
                <c:pt idx="147">
                  <c:v>3.4027777777777802E-3</c:v>
                </c:pt>
                <c:pt idx="148">
                  <c:v>3.4259259259259299E-3</c:v>
                </c:pt>
                <c:pt idx="149">
                  <c:v>3.4490740740740801E-3</c:v>
                </c:pt>
                <c:pt idx="150">
                  <c:v>3.4722222222222199E-3</c:v>
                </c:pt>
                <c:pt idx="151">
                  <c:v>3.49537037037037E-3</c:v>
                </c:pt>
                <c:pt idx="152">
                  <c:v>3.5185185185185202E-3</c:v>
                </c:pt>
                <c:pt idx="153">
                  <c:v>3.54166666666667E-3</c:v>
                </c:pt>
                <c:pt idx="154">
                  <c:v>3.5648148148148201E-3</c:v>
                </c:pt>
                <c:pt idx="155">
                  <c:v>3.5879629629629599E-3</c:v>
                </c:pt>
                <c:pt idx="156">
                  <c:v>3.6111111111111101E-3</c:v>
                </c:pt>
                <c:pt idx="157">
                  <c:v>3.6342592592592598E-3</c:v>
                </c:pt>
                <c:pt idx="158">
                  <c:v>3.65740740740741E-3</c:v>
                </c:pt>
                <c:pt idx="159">
                  <c:v>3.6805555555555602E-3</c:v>
                </c:pt>
                <c:pt idx="160">
                  <c:v>3.7037037037037099E-3</c:v>
                </c:pt>
                <c:pt idx="161">
                  <c:v>3.7268518518518501E-3</c:v>
                </c:pt>
                <c:pt idx="162">
                  <c:v>3.7499999999999999E-3</c:v>
                </c:pt>
                <c:pt idx="163">
                  <c:v>3.77314814814815E-3</c:v>
                </c:pt>
                <c:pt idx="164">
                  <c:v>3.7962962962963002E-3</c:v>
                </c:pt>
                <c:pt idx="165">
                  <c:v>3.81944444444445E-3</c:v>
                </c:pt>
                <c:pt idx="166">
                  <c:v>3.8425925925925902E-3</c:v>
                </c:pt>
                <c:pt idx="167">
                  <c:v>3.8657407407407399E-3</c:v>
                </c:pt>
                <c:pt idx="168">
                  <c:v>3.8888888888888901E-3</c:v>
                </c:pt>
                <c:pt idx="169">
                  <c:v>3.9120370370370403E-3</c:v>
                </c:pt>
                <c:pt idx="170">
                  <c:v>3.93518518518519E-3</c:v>
                </c:pt>
                <c:pt idx="171">
                  <c:v>3.9583333333333302E-3</c:v>
                </c:pt>
                <c:pt idx="172">
                  <c:v>3.9814814814814799E-3</c:v>
                </c:pt>
                <c:pt idx="173">
                  <c:v>4.0046296296296297E-3</c:v>
                </c:pt>
                <c:pt idx="174">
                  <c:v>4.0277777777777803E-3</c:v>
                </c:pt>
                <c:pt idx="175">
                  <c:v>4.05092592592593E-3</c:v>
                </c:pt>
                <c:pt idx="176">
                  <c:v>4.0740740740740798E-3</c:v>
                </c:pt>
                <c:pt idx="177">
                  <c:v>4.09722222222222E-3</c:v>
                </c:pt>
                <c:pt idx="178">
                  <c:v>4.1203703703703697E-3</c:v>
                </c:pt>
                <c:pt idx="179">
                  <c:v>4.1435185185185203E-3</c:v>
                </c:pt>
                <c:pt idx="180">
                  <c:v>4.1666666666666701E-3</c:v>
                </c:pt>
                <c:pt idx="181">
                  <c:v>4.1898148148148198E-3</c:v>
                </c:pt>
                <c:pt idx="182">
                  <c:v>4.21296296296296E-3</c:v>
                </c:pt>
                <c:pt idx="183">
                  <c:v>4.2361111111111098E-3</c:v>
                </c:pt>
                <c:pt idx="184">
                  <c:v>4.2592592592592604E-3</c:v>
                </c:pt>
                <c:pt idx="185">
                  <c:v>4.2824074074074101E-3</c:v>
                </c:pt>
                <c:pt idx="186">
                  <c:v>4.3055555555555599E-3</c:v>
                </c:pt>
                <c:pt idx="187">
                  <c:v>4.3287037037037096E-3</c:v>
                </c:pt>
                <c:pt idx="188">
                  <c:v>4.3518518518518498E-3</c:v>
                </c:pt>
                <c:pt idx="189">
                  <c:v>4.3750000000000004E-3</c:v>
                </c:pt>
                <c:pt idx="190">
                  <c:v>4.3981481481481502E-3</c:v>
                </c:pt>
                <c:pt idx="191">
                  <c:v>4.4212962962962999E-3</c:v>
                </c:pt>
                <c:pt idx="192">
                  <c:v>4.4444444444444496E-3</c:v>
                </c:pt>
                <c:pt idx="193">
                  <c:v>4.4675925925925898E-3</c:v>
                </c:pt>
                <c:pt idx="194">
                  <c:v>4.4907407407407396E-3</c:v>
                </c:pt>
                <c:pt idx="195">
                  <c:v>4.5138888888888902E-3</c:v>
                </c:pt>
                <c:pt idx="196">
                  <c:v>4.5370370370370399E-3</c:v>
                </c:pt>
                <c:pt idx="197">
                  <c:v>4.5601851851851897E-3</c:v>
                </c:pt>
                <c:pt idx="198">
                  <c:v>4.5833333333333403E-3</c:v>
                </c:pt>
                <c:pt idx="199">
                  <c:v>4.6064814814814796E-3</c:v>
                </c:pt>
                <c:pt idx="200">
                  <c:v>4.6296296296296302E-3</c:v>
                </c:pt>
                <c:pt idx="201">
                  <c:v>4.65277777777778E-3</c:v>
                </c:pt>
                <c:pt idx="202">
                  <c:v>4.6759259259259297E-3</c:v>
                </c:pt>
                <c:pt idx="203">
                  <c:v>4.6990740740740803E-3</c:v>
                </c:pt>
                <c:pt idx="204">
                  <c:v>4.7222222222222197E-3</c:v>
                </c:pt>
                <c:pt idx="205">
                  <c:v>4.7453703703703703E-3</c:v>
                </c:pt>
                <c:pt idx="206">
                  <c:v>4.76851851851852E-3</c:v>
                </c:pt>
                <c:pt idx="207">
                  <c:v>4.7916666666666698E-3</c:v>
                </c:pt>
                <c:pt idx="208">
                  <c:v>4.8148148148148204E-3</c:v>
                </c:pt>
                <c:pt idx="209">
                  <c:v>4.8379629629629597E-3</c:v>
                </c:pt>
                <c:pt idx="210">
                  <c:v>4.8611111111111103E-3</c:v>
                </c:pt>
                <c:pt idx="211">
                  <c:v>4.8842592592592601E-3</c:v>
                </c:pt>
                <c:pt idx="212">
                  <c:v>4.9074074074074098E-3</c:v>
                </c:pt>
                <c:pt idx="213">
                  <c:v>4.9305555555555604E-3</c:v>
                </c:pt>
                <c:pt idx="214">
                  <c:v>4.9537037037037102E-3</c:v>
                </c:pt>
                <c:pt idx="215">
                  <c:v>4.9768518518518504E-3</c:v>
                </c:pt>
                <c:pt idx="216">
                  <c:v>5.0000000000000001E-3</c:v>
                </c:pt>
                <c:pt idx="217">
                  <c:v>5.0231481481481498E-3</c:v>
                </c:pt>
                <c:pt idx="218">
                  <c:v>5.0462962962962996E-3</c:v>
                </c:pt>
                <c:pt idx="219">
                  <c:v>5.0694444444444502E-3</c:v>
                </c:pt>
                <c:pt idx="220">
                  <c:v>5.0925925925925904E-3</c:v>
                </c:pt>
                <c:pt idx="221">
                  <c:v>5.1157407407407401E-3</c:v>
                </c:pt>
                <c:pt idx="222">
                  <c:v>5.1388888888888899E-3</c:v>
                </c:pt>
                <c:pt idx="223">
                  <c:v>5.1620370370370396E-3</c:v>
                </c:pt>
                <c:pt idx="224">
                  <c:v>5.1851851851851902E-3</c:v>
                </c:pt>
                <c:pt idx="225">
                  <c:v>5.20833333333334E-3</c:v>
                </c:pt>
                <c:pt idx="226">
                  <c:v>5.2314814814814802E-3</c:v>
                </c:pt>
                <c:pt idx="227">
                  <c:v>5.2546296296296299E-3</c:v>
                </c:pt>
                <c:pt idx="228">
                  <c:v>5.2777777777777797E-3</c:v>
                </c:pt>
                <c:pt idx="229">
                  <c:v>5.3009259259259303E-3</c:v>
                </c:pt>
                <c:pt idx="230">
                  <c:v>5.32407407407408E-3</c:v>
                </c:pt>
                <c:pt idx="231">
                  <c:v>5.3472222222222202E-3</c:v>
                </c:pt>
                <c:pt idx="232">
                  <c:v>5.37037037037037E-3</c:v>
                </c:pt>
                <c:pt idx="233">
                  <c:v>5.3935185185185197E-3</c:v>
                </c:pt>
                <c:pt idx="234">
                  <c:v>5.4166666666666703E-3</c:v>
                </c:pt>
                <c:pt idx="235">
                  <c:v>5.4398148148148201E-3</c:v>
                </c:pt>
                <c:pt idx="236">
                  <c:v>5.4629629629629603E-3</c:v>
                </c:pt>
                <c:pt idx="237">
                  <c:v>5.48611111111111E-3</c:v>
                </c:pt>
                <c:pt idx="238">
                  <c:v>5.5092592592592598E-3</c:v>
                </c:pt>
                <c:pt idx="239">
                  <c:v>5.5324074074074104E-3</c:v>
                </c:pt>
                <c:pt idx="240">
                  <c:v>5.5555555555555601E-3</c:v>
                </c:pt>
                <c:pt idx="241">
                  <c:v>5.5787037037037003E-3</c:v>
                </c:pt>
                <c:pt idx="242">
                  <c:v>5.60185185185185E-3</c:v>
                </c:pt>
                <c:pt idx="243">
                  <c:v>5.6249999999999998E-3</c:v>
                </c:pt>
                <c:pt idx="244">
                  <c:v>5.6481481481481504E-3</c:v>
                </c:pt>
                <c:pt idx="245">
                  <c:v>5.6712962962963001E-3</c:v>
                </c:pt>
                <c:pt idx="246">
                  <c:v>5.6944444444444499E-3</c:v>
                </c:pt>
                <c:pt idx="247">
                  <c:v>5.7175925925925901E-3</c:v>
                </c:pt>
                <c:pt idx="248">
                  <c:v>5.7407407407407398E-3</c:v>
                </c:pt>
                <c:pt idx="249">
                  <c:v>5.7638888888888896E-3</c:v>
                </c:pt>
                <c:pt idx="250">
                  <c:v>5.7870370370370402E-3</c:v>
                </c:pt>
                <c:pt idx="251">
                  <c:v>5.8101851851851899E-3</c:v>
                </c:pt>
                <c:pt idx="252">
                  <c:v>5.8333333333333301E-3</c:v>
                </c:pt>
                <c:pt idx="253">
                  <c:v>5.8564814814814799E-3</c:v>
                </c:pt>
                <c:pt idx="254">
                  <c:v>5.8796296296296296E-3</c:v>
                </c:pt>
                <c:pt idx="255">
                  <c:v>5.9027777777777802E-3</c:v>
                </c:pt>
                <c:pt idx="256">
                  <c:v>5.92592592592593E-3</c:v>
                </c:pt>
                <c:pt idx="257">
                  <c:v>5.9490740740740797E-3</c:v>
                </c:pt>
                <c:pt idx="258">
                  <c:v>5.9722222222222199E-3</c:v>
                </c:pt>
                <c:pt idx="259">
                  <c:v>5.9953703703703697E-3</c:v>
                </c:pt>
                <c:pt idx="260">
                  <c:v>6.0185185185185203E-3</c:v>
                </c:pt>
                <c:pt idx="261">
                  <c:v>6.04166666666667E-3</c:v>
                </c:pt>
                <c:pt idx="262">
                  <c:v>6.0648148148148198E-3</c:v>
                </c:pt>
                <c:pt idx="263">
                  <c:v>6.08796296296296E-3</c:v>
                </c:pt>
                <c:pt idx="264">
                  <c:v>6.1111111111111097E-3</c:v>
                </c:pt>
                <c:pt idx="265">
                  <c:v>6.1342592592592603E-3</c:v>
                </c:pt>
                <c:pt idx="266">
                  <c:v>6.15740740740741E-3</c:v>
                </c:pt>
                <c:pt idx="267">
                  <c:v>6.1805555555555598E-3</c:v>
                </c:pt>
                <c:pt idx="268">
                  <c:v>6.2037037037037104E-3</c:v>
                </c:pt>
                <c:pt idx="269">
                  <c:v>6.2268518518518497E-3</c:v>
                </c:pt>
                <c:pt idx="270">
                  <c:v>6.2500000000000003E-3</c:v>
                </c:pt>
                <c:pt idx="271">
                  <c:v>6.2731481481481501E-3</c:v>
                </c:pt>
                <c:pt idx="272">
                  <c:v>6.2962962962962998E-3</c:v>
                </c:pt>
                <c:pt idx="273">
                  <c:v>6.3194444444444496E-3</c:v>
                </c:pt>
                <c:pt idx="274">
                  <c:v>6.3425925925925898E-3</c:v>
                </c:pt>
                <c:pt idx="275">
                  <c:v>6.3657407407407404E-3</c:v>
                </c:pt>
                <c:pt idx="276">
                  <c:v>6.3888888888888901E-3</c:v>
                </c:pt>
                <c:pt idx="277">
                  <c:v>6.4120370370370399E-3</c:v>
                </c:pt>
                <c:pt idx="278">
                  <c:v>6.4351851851851896E-3</c:v>
                </c:pt>
                <c:pt idx="279">
                  <c:v>6.4583333333333402E-3</c:v>
                </c:pt>
                <c:pt idx="280">
                  <c:v>6.4814814814814804E-3</c:v>
                </c:pt>
                <c:pt idx="281">
                  <c:v>6.5046296296296302E-3</c:v>
                </c:pt>
                <c:pt idx="282">
                  <c:v>6.5277777777777799E-3</c:v>
                </c:pt>
                <c:pt idx="283">
                  <c:v>6.5509259259259297E-3</c:v>
                </c:pt>
                <c:pt idx="284">
                  <c:v>6.5740740740740803E-3</c:v>
                </c:pt>
                <c:pt idx="285">
                  <c:v>6.5972222222222196E-3</c:v>
                </c:pt>
                <c:pt idx="286">
                  <c:v>6.6203703703703702E-3</c:v>
                </c:pt>
                <c:pt idx="287">
                  <c:v>6.64351851851852E-3</c:v>
                </c:pt>
                <c:pt idx="288">
                  <c:v>6.6666666666666697E-3</c:v>
                </c:pt>
                <c:pt idx="289">
                  <c:v>6.6898148148148203E-3</c:v>
                </c:pt>
                <c:pt idx="290">
                  <c:v>6.7129629629629596E-3</c:v>
                </c:pt>
                <c:pt idx="291">
                  <c:v>6.7361111111111103E-3</c:v>
                </c:pt>
                <c:pt idx="292">
                  <c:v>6.75925925925926E-3</c:v>
                </c:pt>
                <c:pt idx="293">
                  <c:v>6.7824074074074097E-3</c:v>
                </c:pt>
                <c:pt idx="294">
                  <c:v>6.8055555555555603E-3</c:v>
                </c:pt>
                <c:pt idx="295">
                  <c:v>6.8287037037037101E-3</c:v>
                </c:pt>
                <c:pt idx="296">
                  <c:v>6.8518518518518503E-3</c:v>
                </c:pt>
                <c:pt idx="297">
                  <c:v>6.875E-3</c:v>
                </c:pt>
                <c:pt idx="298">
                  <c:v>6.8981481481481498E-3</c:v>
                </c:pt>
                <c:pt idx="299">
                  <c:v>6.9212962962963004E-3</c:v>
                </c:pt>
                <c:pt idx="300">
                  <c:v>6.9444444444444501E-3</c:v>
                </c:pt>
                <c:pt idx="301">
                  <c:v>6.9675925925925903E-3</c:v>
                </c:pt>
                <c:pt idx="302">
                  <c:v>6.9907407407407401E-3</c:v>
                </c:pt>
                <c:pt idx="303">
                  <c:v>7.0138888888888898E-3</c:v>
                </c:pt>
                <c:pt idx="304">
                  <c:v>7.0370370370370404E-3</c:v>
                </c:pt>
                <c:pt idx="305">
                  <c:v>7.0601851851851902E-3</c:v>
                </c:pt>
                <c:pt idx="306">
                  <c:v>7.0833333333333304E-3</c:v>
                </c:pt>
                <c:pt idx="307">
                  <c:v>7.1064814814814801E-3</c:v>
                </c:pt>
                <c:pt idx="308">
                  <c:v>7.1296296296296299E-3</c:v>
                </c:pt>
                <c:pt idx="309">
                  <c:v>7.1527777777777796E-3</c:v>
                </c:pt>
                <c:pt idx="310">
                  <c:v>7.1759259259259302E-3</c:v>
                </c:pt>
                <c:pt idx="311">
                  <c:v>7.19907407407408E-3</c:v>
                </c:pt>
                <c:pt idx="312">
                  <c:v>7.2222222222222202E-3</c:v>
                </c:pt>
                <c:pt idx="313">
                  <c:v>7.2453703703703699E-3</c:v>
                </c:pt>
                <c:pt idx="314">
                  <c:v>7.2685185185185196E-3</c:v>
                </c:pt>
                <c:pt idx="315">
                  <c:v>7.2916666666666703E-3</c:v>
                </c:pt>
                <c:pt idx="316">
                  <c:v>7.31481481481482E-3</c:v>
                </c:pt>
                <c:pt idx="317">
                  <c:v>7.3379629629629602E-3</c:v>
                </c:pt>
                <c:pt idx="318">
                  <c:v>7.3611111111111099E-3</c:v>
                </c:pt>
                <c:pt idx="319">
                  <c:v>7.3842592592592597E-3</c:v>
                </c:pt>
                <c:pt idx="320">
                  <c:v>7.4074074074074103E-3</c:v>
                </c:pt>
                <c:pt idx="321">
                  <c:v>7.43055555555556E-3</c:v>
                </c:pt>
                <c:pt idx="322">
                  <c:v>7.4537037037037002E-3</c:v>
                </c:pt>
                <c:pt idx="323">
                  <c:v>7.47685185185185E-3</c:v>
                </c:pt>
                <c:pt idx="324">
                  <c:v>7.4999999999999997E-3</c:v>
                </c:pt>
                <c:pt idx="325">
                  <c:v>7.5231481481481503E-3</c:v>
                </c:pt>
                <c:pt idx="326">
                  <c:v>7.5462962962963001E-3</c:v>
                </c:pt>
                <c:pt idx="327">
                  <c:v>7.5694444444444498E-3</c:v>
                </c:pt>
                <c:pt idx="328">
                  <c:v>7.59259259259259E-3</c:v>
                </c:pt>
                <c:pt idx="329">
                  <c:v>7.6157407407407398E-3</c:v>
                </c:pt>
                <c:pt idx="330">
                  <c:v>7.6388888888888904E-3</c:v>
                </c:pt>
                <c:pt idx="331">
                  <c:v>7.6620370370370401E-3</c:v>
                </c:pt>
                <c:pt idx="332">
                  <c:v>7.6851851851851899E-3</c:v>
                </c:pt>
                <c:pt idx="333">
                  <c:v>7.7083333333333301E-3</c:v>
                </c:pt>
                <c:pt idx="334">
                  <c:v>7.7314814814814798E-3</c:v>
                </c:pt>
                <c:pt idx="335">
                  <c:v>7.7546296296296304E-3</c:v>
                </c:pt>
                <c:pt idx="336">
                  <c:v>7.7777777777777802E-3</c:v>
                </c:pt>
                <c:pt idx="337">
                  <c:v>7.8009259259259299E-3</c:v>
                </c:pt>
                <c:pt idx="338">
                  <c:v>7.8240740740740805E-3</c:v>
                </c:pt>
                <c:pt idx="339">
                  <c:v>7.8472222222222207E-3</c:v>
                </c:pt>
                <c:pt idx="340">
                  <c:v>7.8703703703703696E-3</c:v>
                </c:pt>
                <c:pt idx="341">
                  <c:v>7.8935185185185202E-3</c:v>
                </c:pt>
                <c:pt idx="342">
                  <c:v>7.9166666666666708E-3</c:v>
                </c:pt>
                <c:pt idx="343">
                  <c:v>7.9398148148148197E-3</c:v>
                </c:pt>
                <c:pt idx="344">
                  <c:v>7.9629629629629599E-3</c:v>
                </c:pt>
                <c:pt idx="345">
                  <c:v>7.9861111111111105E-3</c:v>
                </c:pt>
                <c:pt idx="346">
                  <c:v>8.0092592592592594E-3</c:v>
                </c:pt>
                <c:pt idx="347">
                  <c:v>8.03240740740741E-3</c:v>
                </c:pt>
                <c:pt idx="348">
                  <c:v>8.0555555555555606E-3</c:v>
                </c:pt>
                <c:pt idx="349">
                  <c:v>8.0787037037037095E-3</c:v>
                </c:pt>
                <c:pt idx="350">
                  <c:v>8.1018518518518497E-3</c:v>
                </c:pt>
                <c:pt idx="351">
                  <c:v>8.1250000000000003E-3</c:v>
                </c:pt>
                <c:pt idx="352">
                  <c:v>8.1481481481481492E-3</c:v>
                </c:pt>
                <c:pt idx="353">
                  <c:v>8.1712962962962998E-3</c:v>
                </c:pt>
                <c:pt idx="354">
                  <c:v>8.1944444444444504E-3</c:v>
                </c:pt>
                <c:pt idx="355">
                  <c:v>8.2175925925925906E-3</c:v>
                </c:pt>
                <c:pt idx="356">
                  <c:v>8.2407407407407395E-3</c:v>
                </c:pt>
                <c:pt idx="357">
                  <c:v>8.2638888888888901E-3</c:v>
                </c:pt>
                <c:pt idx="358">
                  <c:v>8.2870370370370407E-3</c:v>
                </c:pt>
                <c:pt idx="359">
                  <c:v>8.3101851851851895E-3</c:v>
                </c:pt>
                <c:pt idx="360">
                  <c:v>8.3333333333333297E-3</c:v>
                </c:pt>
                <c:pt idx="361">
                  <c:v>8.3564814814814804E-3</c:v>
                </c:pt>
                <c:pt idx="362">
                  <c:v>8.3796296296296292E-3</c:v>
                </c:pt>
                <c:pt idx="363">
                  <c:v>8.4027777777777798E-3</c:v>
                </c:pt>
                <c:pt idx="364">
                  <c:v>8.4259259259259305E-3</c:v>
                </c:pt>
                <c:pt idx="365">
                  <c:v>8.4490740740740793E-3</c:v>
                </c:pt>
                <c:pt idx="366">
                  <c:v>8.4722222222222195E-3</c:v>
                </c:pt>
                <c:pt idx="367">
                  <c:v>8.4953703703703701E-3</c:v>
                </c:pt>
                <c:pt idx="368">
                  <c:v>8.5185185185185208E-3</c:v>
                </c:pt>
                <c:pt idx="369">
                  <c:v>8.5416666666666696E-3</c:v>
                </c:pt>
                <c:pt idx="370">
                  <c:v>8.5648148148148202E-3</c:v>
                </c:pt>
                <c:pt idx="371">
                  <c:v>8.5879629629629708E-3</c:v>
                </c:pt>
                <c:pt idx="372">
                  <c:v>8.6111111111111093E-3</c:v>
                </c:pt>
                <c:pt idx="373">
                  <c:v>8.6342592592592599E-3</c:v>
                </c:pt>
                <c:pt idx="374">
                  <c:v>8.6574074074074105E-3</c:v>
                </c:pt>
                <c:pt idx="375">
                  <c:v>8.6805555555555594E-3</c:v>
                </c:pt>
                <c:pt idx="376">
                  <c:v>8.70370370370371E-3</c:v>
                </c:pt>
                <c:pt idx="377">
                  <c:v>8.7268518518518502E-3</c:v>
                </c:pt>
                <c:pt idx="378">
                  <c:v>8.7500000000000008E-3</c:v>
                </c:pt>
                <c:pt idx="379">
                  <c:v>8.7731481481481497E-3</c:v>
                </c:pt>
                <c:pt idx="380">
                  <c:v>8.7962962962963003E-3</c:v>
                </c:pt>
                <c:pt idx="381">
                  <c:v>8.8194444444444492E-3</c:v>
                </c:pt>
                <c:pt idx="382">
                  <c:v>8.8425925925925894E-3</c:v>
                </c:pt>
                <c:pt idx="383">
                  <c:v>8.86574074074074E-3</c:v>
                </c:pt>
                <c:pt idx="384">
                  <c:v>8.8888888888888906E-3</c:v>
                </c:pt>
                <c:pt idx="385">
                  <c:v>8.9120370370370395E-3</c:v>
                </c:pt>
                <c:pt idx="386">
                  <c:v>8.9351851851851901E-3</c:v>
                </c:pt>
                <c:pt idx="387">
                  <c:v>8.9583333333333303E-3</c:v>
                </c:pt>
                <c:pt idx="388">
                  <c:v>8.9814814814814792E-3</c:v>
                </c:pt>
                <c:pt idx="389">
                  <c:v>9.0046296296296298E-3</c:v>
                </c:pt>
                <c:pt idx="390">
                  <c:v>9.0277777777777804E-3</c:v>
                </c:pt>
                <c:pt idx="391">
                  <c:v>9.0509259259259293E-3</c:v>
                </c:pt>
                <c:pt idx="392">
                  <c:v>9.0740740740740799E-3</c:v>
                </c:pt>
                <c:pt idx="393">
                  <c:v>9.0972222222222201E-3</c:v>
                </c:pt>
                <c:pt idx="394">
                  <c:v>9.1203703703703707E-3</c:v>
                </c:pt>
                <c:pt idx="395">
                  <c:v>9.1435185185185196E-3</c:v>
                </c:pt>
                <c:pt idx="396">
                  <c:v>9.1666666666666702E-3</c:v>
                </c:pt>
                <c:pt idx="397">
                  <c:v>9.1898148148148208E-3</c:v>
                </c:pt>
                <c:pt idx="398">
                  <c:v>9.2129629629629593E-3</c:v>
                </c:pt>
                <c:pt idx="399">
                  <c:v>9.2361111111111099E-3</c:v>
                </c:pt>
                <c:pt idx="400">
                  <c:v>9.2592592592592605E-3</c:v>
                </c:pt>
                <c:pt idx="401">
                  <c:v>9.2824074074074094E-3</c:v>
                </c:pt>
                <c:pt idx="402">
                  <c:v>9.30555555555556E-3</c:v>
                </c:pt>
                <c:pt idx="403">
                  <c:v>9.3287037037037002E-3</c:v>
                </c:pt>
                <c:pt idx="404">
                  <c:v>9.3518518518518508E-3</c:v>
                </c:pt>
                <c:pt idx="405">
                  <c:v>9.3749999999999997E-3</c:v>
                </c:pt>
                <c:pt idx="406">
                  <c:v>9.3981481481481503E-3</c:v>
                </c:pt>
                <c:pt idx="407">
                  <c:v>9.4212962962962991E-3</c:v>
                </c:pt>
                <c:pt idx="408">
                  <c:v>9.4444444444444497E-3</c:v>
                </c:pt>
                <c:pt idx="409">
                  <c:v>9.46759259259259E-3</c:v>
                </c:pt>
                <c:pt idx="410">
                  <c:v>9.4907407407407406E-3</c:v>
                </c:pt>
                <c:pt idx="411">
                  <c:v>9.5138888888888894E-3</c:v>
                </c:pt>
                <c:pt idx="412">
                  <c:v>9.53703703703704E-3</c:v>
                </c:pt>
                <c:pt idx="413">
                  <c:v>9.5601851851851907E-3</c:v>
                </c:pt>
                <c:pt idx="414">
                  <c:v>9.5833333333333395E-3</c:v>
                </c:pt>
                <c:pt idx="415">
                  <c:v>9.6064814814814797E-3</c:v>
                </c:pt>
                <c:pt idx="416">
                  <c:v>9.6296296296296303E-3</c:v>
                </c:pt>
                <c:pt idx="417">
                  <c:v>9.6527777777777792E-3</c:v>
                </c:pt>
                <c:pt idx="418">
                  <c:v>9.6759259259259298E-3</c:v>
                </c:pt>
                <c:pt idx="419">
                  <c:v>9.69907407407407E-3</c:v>
                </c:pt>
                <c:pt idx="420">
                  <c:v>9.7222222222222206E-3</c:v>
                </c:pt>
                <c:pt idx="421">
                  <c:v>9.7453703703703695E-3</c:v>
                </c:pt>
                <c:pt idx="422">
                  <c:v>9.7685185185185201E-3</c:v>
                </c:pt>
                <c:pt idx="423">
                  <c:v>9.7916666666666707E-3</c:v>
                </c:pt>
                <c:pt idx="424">
                  <c:v>9.8148148148148196E-3</c:v>
                </c:pt>
                <c:pt idx="425">
                  <c:v>9.8379629629629598E-3</c:v>
                </c:pt>
                <c:pt idx="426">
                  <c:v>9.8611111111111104E-3</c:v>
                </c:pt>
                <c:pt idx="427">
                  <c:v>9.8842592592592593E-3</c:v>
                </c:pt>
                <c:pt idx="428">
                  <c:v>9.9074074074074099E-3</c:v>
                </c:pt>
                <c:pt idx="429">
                  <c:v>9.9305555555555605E-3</c:v>
                </c:pt>
                <c:pt idx="430">
                  <c:v>9.9537037037037094E-3</c:v>
                </c:pt>
                <c:pt idx="431">
                  <c:v>9.9768518518518496E-3</c:v>
                </c:pt>
                <c:pt idx="432">
                  <c:v>0.01</c:v>
                </c:pt>
                <c:pt idx="433">
                  <c:v>1.0023148148148101E-2</c:v>
                </c:pt>
                <c:pt idx="434">
                  <c:v>1.0046296296296201E-2</c:v>
                </c:pt>
                <c:pt idx="435">
                  <c:v>1.00694444444444E-2</c:v>
                </c:pt>
                <c:pt idx="436">
                  <c:v>1.00925925925925E-2</c:v>
                </c:pt>
                <c:pt idx="437">
                  <c:v>1.0115740740740699E-2</c:v>
                </c:pt>
                <c:pt idx="438">
                  <c:v>1.01388888888888E-2</c:v>
                </c:pt>
                <c:pt idx="439">
                  <c:v>1.0162037037037001E-2</c:v>
                </c:pt>
                <c:pt idx="440">
                  <c:v>1.0185185185185099E-2</c:v>
                </c:pt>
                <c:pt idx="441">
                  <c:v>1.02083333333333E-2</c:v>
                </c:pt>
                <c:pt idx="442">
                  <c:v>1.02314814814814E-2</c:v>
                </c:pt>
                <c:pt idx="443">
                  <c:v>1.02546296296296E-2</c:v>
                </c:pt>
                <c:pt idx="444">
                  <c:v>1.02777777777777E-2</c:v>
                </c:pt>
                <c:pt idx="445">
                  <c:v>1.0300925925925899E-2</c:v>
                </c:pt>
                <c:pt idx="446">
                  <c:v>1.0324074074073999E-2</c:v>
                </c:pt>
                <c:pt idx="447">
                  <c:v>1.03472222222222E-2</c:v>
                </c:pt>
                <c:pt idx="448">
                  <c:v>1.0370370370370301E-2</c:v>
                </c:pt>
                <c:pt idx="449">
                  <c:v>1.03935185185185E-2</c:v>
                </c:pt>
                <c:pt idx="450">
                  <c:v>1.04166666666666E-2</c:v>
                </c:pt>
                <c:pt idx="451">
                  <c:v>1.04398148148147E-2</c:v>
                </c:pt>
                <c:pt idx="452">
                  <c:v>1.0462962962962801E-2</c:v>
                </c:pt>
                <c:pt idx="453">
                  <c:v>1.0486111111110899E-2</c:v>
                </c:pt>
                <c:pt idx="454">
                  <c:v>1.0509259259259E-2</c:v>
                </c:pt>
                <c:pt idx="455">
                  <c:v>1.05324074074071E-2</c:v>
                </c:pt>
                <c:pt idx="456">
                  <c:v>1.05555555555552E-2</c:v>
                </c:pt>
                <c:pt idx="457">
                  <c:v>1.0578703703703301E-2</c:v>
                </c:pt>
                <c:pt idx="458">
                  <c:v>1.0601851851851401E-2</c:v>
                </c:pt>
              </c:numCache>
            </c:numRef>
          </c:xVal>
          <c:yVal>
            <c:numRef>
              <c:f>Sheet3!$G$127:$G$460</c:f>
              <c:numCache>
                <c:formatCode>General</c:formatCode>
                <c:ptCount val="334"/>
                <c:pt idx="0">
                  <c:v>60.015998840332031</c:v>
                </c:pt>
                <c:pt idx="1">
                  <c:v>60.014999389648438</c:v>
                </c:pt>
                <c:pt idx="2">
                  <c:v>60.013999938964844</c:v>
                </c:pt>
                <c:pt idx="3">
                  <c:v>60.014999389648438</c:v>
                </c:pt>
                <c:pt idx="4">
                  <c:v>60.013999938964844</c:v>
                </c:pt>
                <c:pt idx="5">
                  <c:v>60.013999938964844</c:v>
                </c:pt>
                <c:pt idx="6">
                  <c:v>60.011001586914063</c:v>
                </c:pt>
                <c:pt idx="7">
                  <c:v>60.012001037597656</c:v>
                </c:pt>
                <c:pt idx="8">
                  <c:v>60.012001037597656</c:v>
                </c:pt>
                <c:pt idx="9">
                  <c:v>60.01300048828125</c:v>
                </c:pt>
                <c:pt idx="10">
                  <c:v>60.013999938964844</c:v>
                </c:pt>
                <c:pt idx="11">
                  <c:v>60.016998291015625</c:v>
                </c:pt>
                <c:pt idx="12">
                  <c:v>60.018001556396484</c:v>
                </c:pt>
                <c:pt idx="13">
                  <c:v>60.018001556396484</c:v>
                </c:pt>
                <c:pt idx="14">
                  <c:v>60.018001556396484</c:v>
                </c:pt>
                <c:pt idx="15">
                  <c:v>60.019001007080078</c:v>
                </c:pt>
                <c:pt idx="16">
                  <c:v>60.019001007080078</c:v>
                </c:pt>
                <c:pt idx="17">
                  <c:v>60.020999908447266</c:v>
                </c:pt>
                <c:pt idx="18">
                  <c:v>60.019001007080078</c:v>
                </c:pt>
                <c:pt idx="19">
                  <c:v>60.016998291015625</c:v>
                </c:pt>
                <c:pt idx="20">
                  <c:v>60.021999359130859</c:v>
                </c:pt>
                <c:pt idx="21">
                  <c:v>60.022998809814453</c:v>
                </c:pt>
                <c:pt idx="22">
                  <c:v>60.023998260498047</c:v>
                </c:pt>
                <c:pt idx="23">
                  <c:v>60.023998260498047</c:v>
                </c:pt>
                <c:pt idx="24">
                  <c:v>60.016998291015625</c:v>
                </c:pt>
                <c:pt idx="25">
                  <c:v>60.012001037597656</c:v>
                </c:pt>
                <c:pt idx="26">
                  <c:v>60.008998870849609</c:v>
                </c:pt>
                <c:pt idx="27">
                  <c:v>60.006999969482422</c:v>
                </c:pt>
                <c:pt idx="28">
                  <c:v>60.007999420166016</c:v>
                </c:pt>
                <c:pt idx="29">
                  <c:v>59.969001770019531</c:v>
                </c:pt>
                <c:pt idx="30">
                  <c:v>59.812999725341797</c:v>
                </c:pt>
                <c:pt idx="31">
                  <c:v>59.744998931884766</c:v>
                </c:pt>
                <c:pt idx="32">
                  <c:v>59.733001708984375</c:v>
                </c:pt>
                <c:pt idx="33">
                  <c:v>59.76300048828125</c:v>
                </c:pt>
                <c:pt idx="34">
                  <c:v>59.801998138427734</c:v>
                </c:pt>
                <c:pt idx="35">
                  <c:v>59.83599853515625</c:v>
                </c:pt>
                <c:pt idx="36">
                  <c:v>59.855998992919922</c:v>
                </c:pt>
                <c:pt idx="37">
                  <c:v>59.865001678466797</c:v>
                </c:pt>
                <c:pt idx="38">
                  <c:v>59.866001129150391</c:v>
                </c:pt>
                <c:pt idx="39">
                  <c:v>59.868000030517578</c:v>
                </c:pt>
                <c:pt idx="40">
                  <c:v>59.868000030517578</c:v>
                </c:pt>
                <c:pt idx="41">
                  <c:v>59.868000030517578</c:v>
                </c:pt>
                <c:pt idx="42">
                  <c:v>59.869998931884766</c:v>
                </c:pt>
                <c:pt idx="43">
                  <c:v>59.870998382568359</c:v>
                </c:pt>
                <c:pt idx="44">
                  <c:v>59.872001647949219</c:v>
                </c:pt>
                <c:pt idx="45">
                  <c:v>59.874000549316406</c:v>
                </c:pt>
                <c:pt idx="46">
                  <c:v>59.875</c:v>
                </c:pt>
                <c:pt idx="47">
                  <c:v>59.875</c:v>
                </c:pt>
                <c:pt idx="48">
                  <c:v>59.873001098632813</c:v>
                </c:pt>
                <c:pt idx="49">
                  <c:v>59.872001647949219</c:v>
                </c:pt>
                <c:pt idx="50">
                  <c:v>59.873001098632813</c:v>
                </c:pt>
                <c:pt idx="51">
                  <c:v>59.873001098632813</c:v>
                </c:pt>
                <c:pt idx="52">
                  <c:v>59.874000549316406</c:v>
                </c:pt>
                <c:pt idx="53">
                  <c:v>59.876998901367188</c:v>
                </c:pt>
                <c:pt idx="54">
                  <c:v>59.881000518798828</c:v>
                </c:pt>
                <c:pt idx="55">
                  <c:v>59.882999420166016</c:v>
                </c:pt>
                <c:pt idx="56">
                  <c:v>59.881999969482422</c:v>
                </c:pt>
                <c:pt idx="57">
                  <c:v>59.877998352050781</c:v>
                </c:pt>
                <c:pt idx="58">
                  <c:v>59.876998901367188</c:v>
                </c:pt>
                <c:pt idx="59">
                  <c:v>59.875999450683594</c:v>
                </c:pt>
                <c:pt idx="60">
                  <c:v>59.877998352050781</c:v>
                </c:pt>
                <c:pt idx="61">
                  <c:v>59.880001068115234</c:v>
                </c:pt>
                <c:pt idx="62">
                  <c:v>59.876998901367188</c:v>
                </c:pt>
                <c:pt idx="63">
                  <c:v>59.874000549316406</c:v>
                </c:pt>
                <c:pt idx="64">
                  <c:v>59.875</c:v>
                </c:pt>
                <c:pt idx="65">
                  <c:v>59.873001098632813</c:v>
                </c:pt>
                <c:pt idx="66">
                  <c:v>59.870998382568359</c:v>
                </c:pt>
                <c:pt idx="67">
                  <c:v>59.870998382568359</c:v>
                </c:pt>
                <c:pt idx="68">
                  <c:v>59.870998382568359</c:v>
                </c:pt>
                <c:pt idx="69">
                  <c:v>59.869998931884766</c:v>
                </c:pt>
                <c:pt idx="70">
                  <c:v>59.872001647949219</c:v>
                </c:pt>
                <c:pt idx="71">
                  <c:v>59.870998382568359</c:v>
                </c:pt>
                <c:pt idx="72">
                  <c:v>59.868999481201172</c:v>
                </c:pt>
                <c:pt idx="73">
                  <c:v>59.868000030517578</c:v>
                </c:pt>
                <c:pt idx="74">
                  <c:v>59.863998413085938</c:v>
                </c:pt>
                <c:pt idx="75">
                  <c:v>59.862998962402344</c:v>
                </c:pt>
                <c:pt idx="76">
                  <c:v>59.859001159667969</c:v>
                </c:pt>
                <c:pt idx="77">
                  <c:v>59.854000091552734</c:v>
                </c:pt>
                <c:pt idx="78">
                  <c:v>59.852001190185547</c:v>
                </c:pt>
                <c:pt idx="79">
                  <c:v>59.8489990234375</c:v>
                </c:pt>
                <c:pt idx="80">
                  <c:v>59.847999572753906</c:v>
                </c:pt>
                <c:pt idx="81">
                  <c:v>59.847000122070313</c:v>
                </c:pt>
                <c:pt idx="82">
                  <c:v>59.845001220703125</c:v>
                </c:pt>
                <c:pt idx="83">
                  <c:v>59.844001770019531</c:v>
                </c:pt>
                <c:pt idx="84">
                  <c:v>59.846000671386719</c:v>
                </c:pt>
                <c:pt idx="85">
                  <c:v>59.847000122070313</c:v>
                </c:pt>
                <c:pt idx="86">
                  <c:v>59.8489990234375</c:v>
                </c:pt>
                <c:pt idx="87">
                  <c:v>59.847999572753906</c:v>
                </c:pt>
                <c:pt idx="88">
                  <c:v>59.847999572753906</c:v>
                </c:pt>
                <c:pt idx="89">
                  <c:v>59.849998474121094</c:v>
                </c:pt>
                <c:pt idx="90">
                  <c:v>59.849998474121094</c:v>
                </c:pt>
                <c:pt idx="91">
                  <c:v>59.849998474121094</c:v>
                </c:pt>
                <c:pt idx="92">
                  <c:v>59.852001190185547</c:v>
                </c:pt>
                <c:pt idx="93">
                  <c:v>59.854000091552734</c:v>
                </c:pt>
                <c:pt idx="94">
                  <c:v>59.858001708984375</c:v>
                </c:pt>
                <c:pt idx="95">
                  <c:v>59.86199951171875</c:v>
                </c:pt>
                <c:pt idx="96">
                  <c:v>59.865001678466797</c:v>
                </c:pt>
                <c:pt idx="97">
                  <c:v>59.867000579833984</c:v>
                </c:pt>
                <c:pt idx="98">
                  <c:v>59.867000579833984</c:v>
                </c:pt>
                <c:pt idx="99">
                  <c:v>59.863998413085938</c:v>
                </c:pt>
                <c:pt idx="100">
                  <c:v>59.865001678466797</c:v>
                </c:pt>
                <c:pt idx="101">
                  <c:v>59.866001129150391</c:v>
                </c:pt>
                <c:pt idx="102">
                  <c:v>59.867000579833984</c:v>
                </c:pt>
                <c:pt idx="103">
                  <c:v>59.869998931884766</c:v>
                </c:pt>
                <c:pt idx="104">
                  <c:v>59.873001098632813</c:v>
                </c:pt>
                <c:pt idx="105">
                  <c:v>59.875999450683594</c:v>
                </c:pt>
                <c:pt idx="106">
                  <c:v>59.875999450683594</c:v>
                </c:pt>
                <c:pt idx="107">
                  <c:v>59.874000549316406</c:v>
                </c:pt>
                <c:pt idx="108">
                  <c:v>59.874000549316406</c:v>
                </c:pt>
                <c:pt idx="109">
                  <c:v>59.875</c:v>
                </c:pt>
                <c:pt idx="110">
                  <c:v>59.874000549316406</c:v>
                </c:pt>
                <c:pt idx="111">
                  <c:v>59.874000549316406</c:v>
                </c:pt>
                <c:pt idx="112">
                  <c:v>59.873001098632813</c:v>
                </c:pt>
                <c:pt idx="113">
                  <c:v>59.875</c:v>
                </c:pt>
                <c:pt idx="114">
                  <c:v>59.875999450683594</c:v>
                </c:pt>
                <c:pt idx="115">
                  <c:v>59.877998352050781</c:v>
                </c:pt>
                <c:pt idx="116">
                  <c:v>59.880001068115234</c:v>
                </c:pt>
                <c:pt idx="117">
                  <c:v>59.880001068115234</c:v>
                </c:pt>
                <c:pt idx="118">
                  <c:v>59.881000518798828</c:v>
                </c:pt>
                <c:pt idx="119">
                  <c:v>59.882999420166016</c:v>
                </c:pt>
                <c:pt idx="120">
                  <c:v>59.886001586914063</c:v>
                </c:pt>
                <c:pt idx="121">
                  <c:v>59.888999938964844</c:v>
                </c:pt>
                <c:pt idx="122">
                  <c:v>59.889999389648437</c:v>
                </c:pt>
                <c:pt idx="123">
                  <c:v>59.891998291015625</c:v>
                </c:pt>
                <c:pt idx="124">
                  <c:v>59.890998840332031</c:v>
                </c:pt>
                <c:pt idx="125">
                  <c:v>59.893001556396484</c:v>
                </c:pt>
                <c:pt idx="126">
                  <c:v>59.894001007080078</c:v>
                </c:pt>
                <c:pt idx="127">
                  <c:v>59.895000457763672</c:v>
                </c:pt>
                <c:pt idx="128">
                  <c:v>59.896999359130859</c:v>
                </c:pt>
                <c:pt idx="129">
                  <c:v>59.897998809814453</c:v>
                </c:pt>
                <c:pt idx="130">
                  <c:v>59.9010009765625</c:v>
                </c:pt>
                <c:pt idx="131">
                  <c:v>59.902999877929688</c:v>
                </c:pt>
                <c:pt idx="132">
                  <c:v>59.902999877929688</c:v>
                </c:pt>
                <c:pt idx="133">
                  <c:v>59.903999328613281</c:v>
                </c:pt>
                <c:pt idx="134">
                  <c:v>59.905998229980469</c:v>
                </c:pt>
                <c:pt idx="135">
                  <c:v>59.907001495361328</c:v>
                </c:pt>
                <c:pt idx="136">
                  <c:v>59.907001495361328</c:v>
                </c:pt>
                <c:pt idx="137">
                  <c:v>59.905998229980469</c:v>
                </c:pt>
                <c:pt idx="138">
                  <c:v>59.907001495361328</c:v>
                </c:pt>
                <c:pt idx="139">
                  <c:v>59.909999847412109</c:v>
                </c:pt>
                <c:pt idx="140">
                  <c:v>59.910999298095703</c:v>
                </c:pt>
                <c:pt idx="141">
                  <c:v>59.911998748779297</c:v>
                </c:pt>
                <c:pt idx="142">
                  <c:v>59.91400146484375</c:v>
                </c:pt>
                <c:pt idx="143">
                  <c:v>59.912998199462891</c:v>
                </c:pt>
                <c:pt idx="144">
                  <c:v>59.91400146484375</c:v>
                </c:pt>
                <c:pt idx="145">
                  <c:v>59.91400146484375</c:v>
                </c:pt>
                <c:pt idx="146">
                  <c:v>59.916999816894531</c:v>
                </c:pt>
                <c:pt idx="147">
                  <c:v>59.917999267578125</c:v>
                </c:pt>
                <c:pt idx="148">
                  <c:v>59.917999267578125</c:v>
                </c:pt>
                <c:pt idx="149">
                  <c:v>59.919998168945313</c:v>
                </c:pt>
                <c:pt idx="150">
                  <c:v>59.923000335693359</c:v>
                </c:pt>
                <c:pt idx="151">
                  <c:v>59.924999237060547</c:v>
                </c:pt>
                <c:pt idx="152">
                  <c:v>59.924999237060547</c:v>
                </c:pt>
                <c:pt idx="153">
                  <c:v>59.924999237060547</c:v>
                </c:pt>
                <c:pt idx="154">
                  <c:v>59.926998138427734</c:v>
                </c:pt>
                <c:pt idx="155">
                  <c:v>59.928001403808594</c:v>
                </c:pt>
                <c:pt idx="156">
                  <c:v>59.930000305175781</c:v>
                </c:pt>
                <c:pt idx="157">
                  <c:v>59.931999206542969</c:v>
                </c:pt>
                <c:pt idx="158">
                  <c:v>59.937000274658203</c:v>
                </c:pt>
                <c:pt idx="159">
                  <c:v>59.937999725341797</c:v>
                </c:pt>
                <c:pt idx="160">
                  <c:v>59.939998626708984</c:v>
                </c:pt>
                <c:pt idx="161">
                  <c:v>59.939998626708984</c:v>
                </c:pt>
                <c:pt idx="162">
                  <c:v>59.939998626708984</c:v>
                </c:pt>
                <c:pt idx="163">
                  <c:v>59.942001342773438</c:v>
                </c:pt>
                <c:pt idx="164">
                  <c:v>59.943000793457031</c:v>
                </c:pt>
                <c:pt idx="165">
                  <c:v>59.945999145507813</c:v>
                </c:pt>
                <c:pt idx="166">
                  <c:v>59.946998596191406</c:v>
                </c:pt>
                <c:pt idx="167">
                  <c:v>59.948001861572266</c:v>
                </c:pt>
                <c:pt idx="168">
                  <c:v>59.946998596191406</c:v>
                </c:pt>
                <c:pt idx="169">
                  <c:v>59.944999694824219</c:v>
                </c:pt>
                <c:pt idx="170">
                  <c:v>59.945999145507813</c:v>
                </c:pt>
                <c:pt idx="171">
                  <c:v>59.949001312255859</c:v>
                </c:pt>
                <c:pt idx="172">
                  <c:v>59.955001831054688</c:v>
                </c:pt>
                <c:pt idx="173">
                  <c:v>59.958999633789063</c:v>
                </c:pt>
                <c:pt idx="174">
                  <c:v>59.957000732421875</c:v>
                </c:pt>
                <c:pt idx="175">
                  <c:v>59.958000183105469</c:v>
                </c:pt>
                <c:pt idx="176">
                  <c:v>59.957000732421875</c:v>
                </c:pt>
                <c:pt idx="177">
                  <c:v>59.957000732421875</c:v>
                </c:pt>
                <c:pt idx="178">
                  <c:v>59.958999633789063</c:v>
                </c:pt>
                <c:pt idx="179">
                  <c:v>59.958999633789063</c:v>
                </c:pt>
                <c:pt idx="180">
                  <c:v>59.959999084472656</c:v>
                </c:pt>
                <c:pt idx="181">
                  <c:v>59.962001800537109</c:v>
                </c:pt>
                <c:pt idx="182">
                  <c:v>59.965000152587891</c:v>
                </c:pt>
                <c:pt idx="183">
                  <c:v>59.970001220703125</c:v>
                </c:pt>
                <c:pt idx="184">
                  <c:v>59.970001220703125</c:v>
                </c:pt>
                <c:pt idx="185">
                  <c:v>59.969001770019531</c:v>
                </c:pt>
                <c:pt idx="186">
                  <c:v>59.966999053955078</c:v>
                </c:pt>
                <c:pt idx="187">
                  <c:v>59.965999603271484</c:v>
                </c:pt>
                <c:pt idx="188">
                  <c:v>59.965999603271484</c:v>
                </c:pt>
                <c:pt idx="189">
                  <c:v>59.967998504638672</c:v>
                </c:pt>
                <c:pt idx="190">
                  <c:v>59.972000122070313</c:v>
                </c:pt>
                <c:pt idx="191">
                  <c:v>59.976001739501953</c:v>
                </c:pt>
                <c:pt idx="192">
                  <c:v>59.979999542236328</c:v>
                </c:pt>
                <c:pt idx="193">
                  <c:v>59.987998962402344</c:v>
                </c:pt>
                <c:pt idx="194">
                  <c:v>59.997001647949219</c:v>
                </c:pt>
                <c:pt idx="195">
                  <c:v>60.005001068115234</c:v>
                </c:pt>
                <c:pt idx="196">
                  <c:v>60.009998321533203</c:v>
                </c:pt>
                <c:pt idx="197">
                  <c:v>60.011001586914063</c:v>
                </c:pt>
                <c:pt idx="198">
                  <c:v>60.012001037597656</c:v>
                </c:pt>
                <c:pt idx="199">
                  <c:v>60.009998321533203</c:v>
                </c:pt>
                <c:pt idx="200">
                  <c:v>60.012001037597656</c:v>
                </c:pt>
                <c:pt idx="201">
                  <c:v>60.016998291015625</c:v>
                </c:pt>
                <c:pt idx="202">
                  <c:v>60.020000457763672</c:v>
                </c:pt>
                <c:pt idx="203">
                  <c:v>60.019001007080078</c:v>
                </c:pt>
                <c:pt idx="204">
                  <c:v>60.019001007080078</c:v>
                </c:pt>
                <c:pt idx="205">
                  <c:v>60.020999908447266</c:v>
                </c:pt>
                <c:pt idx="206">
                  <c:v>60.019001007080078</c:v>
                </c:pt>
                <c:pt idx="207">
                  <c:v>60.020000457763672</c:v>
                </c:pt>
                <c:pt idx="208">
                  <c:v>60.021999359130859</c:v>
                </c:pt>
                <c:pt idx="209">
                  <c:v>60.022998809814453</c:v>
                </c:pt>
                <c:pt idx="210">
                  <c:v>60.023998260498047</c:v>
                </c:pt>
                <c:pt idx="211">
                  <c:v>60.025001525878906</c:v>
                </c:pt>
                <c:pt idx="212">
                  <c:v>60.027000427246094</c:v>
                </c:pt>
                <c:pt idx="213">
                  <c:v>60.027999877929687</c:v>
                </c:pt>
                <c:pt idx="214">
                  <c:v>60.030998229980469</c:v>
                </c:pt>
                <c:pt idx="215">
                  <c:v>60.030998229980469</c:v>
                </c:pt>
                <c:pt idx="216">
                  <c:v>60.030998229980469</c:v>
                </c:pt>
                <c:pt idx="217">
                  <c:v>60.032001495361328</c:v>
                </c:pt>
                <c:pt idx="218">
                  <c:v>60.032001495361328</c:v>
                </c:pt>
                <c:pt idx="219">
                  <c:v>60.032001495361328</c:v>
                </c:pt>
                <c:pt idx="220">
                  <c:v>60.030998229980469</c:v>
                </c:pt>
                <c:pt idx="221">
                  <c:v>60.030998229980469</c:v>
                </c:pt>
                <c:pt idx="222">
                  <c:v>60.030998229980469</c:v>
                </c:pt>
                <c:pt idx="223">
                  <c:v>60.034999847412109</c:v>
                </c:pt>
                <c:pt idx="224">
                  <c:v>60.036998748779297</c:v>
                </c:pt>
                <c:pt idx="225">
                  <c:v>60.03900146484375</c:v>
                </c:pt>
                <c:pt idx="226">
                  <c:v>60.03900146484375</c:v>
                </c:pt>
                <c:pt idx="227">
                  <c:v>60.03900146484375</c:v>
                </c:pt>
                <c:pt idx="228">
                  <c:v>60.036998748779297</c:v>
                </c:pt>
                <c:pt idx="229">
                  <c:v>60.036998748779297</c:v>
                </c:pt>
                <c:pt idx="230">
                  <c:v>60.035999298095703</c:v>
                </c:pt>
                <c:pt idx="231">
                  <c:v>60.034999847412109</c:v>
                </c:pt>
                <c:pt idx="232">
                  <c:v>60.035999298095703</c:v>
                </c:pt>
                <c:pt idx="233">
                  <c:v>60.03900146484375</c:v>
                </c:pt>
                <c:pt idx="234">
                  <c:v>60.03900146484375</c:v>
                </c:pt>
                <c:pt idx="235">
                  <c:v>60.041000366210938</c:v>
                </c:pt>
                <c:pt idx="236">
                  <c:v>60.042999267578125</c:v>
                </c:pt>
                <c:pt idx="237">
                  <c:v>60.043998718261719</c:v>
                </c:pt>
                <c:pt idx="238">
                  <c:v>60.048000335693359</c:v>
                </c:pt>
                <c:pt idx="239">
                  <c:v>60.048000335693359</c:v>
                </c:pt>
                <c:pt idx="240">
                  <c:v>60.048000335693359</c:v>
                </c:pt>
                <c:pt idx="241">
                  <c:v>60.047000885009766</c:v>
                </c:pt>
                <c:pt idx="242">
                  <c:v>60.043998718261719</c:v>
                </c:pt>
                <c:pt idx="243">
                  <c:v>60.044998168945313</c:v>
                </c:pt>
                <c:pt idx="244">
                  <c:v>60.048999786376953</c:v>
                </c:pt>
                <c:pt idx="245">
                  <c:v>60.047000885009766</c:v>
                </c:pt>
                <c:pt idx="246">
                  <c:v>60.043998718261719</c:v>
                </c:pt>
                <c:pt idx="247">
                  <c:v>60.041000366210938</c:v>
                </c:pt>
                <c:pt idx="248">
                  <c:v>60.041999816894531</c:v>
                </c:pt>
                <c:pt idx="249">
                  <c:v>60.041999816894531</c:v>
                </c:pt>
                <c:pt idx="250">
                  <c:v>60.041999816894531</c:v>
                </c:pt>
                <c:pt idx="251">
                  <c:v>60.042999267578125</c:v>
                </c:pt>
                <c:pt idx="252">
                  <c:v>60.046001434326172</c:v>
                </c:pt>
                <c:pt idx="253">
                  <c:v>60.048000335693359</c:v>
                </c:pt>
                <c:pt idx="254">
                  <c:v>60.048000335693359</c:v>
                </c:pt>
                <c:pt idx="255">
                  <c:v>60.048000335693359</c:v>
                </c:pt>
                <c:pt idx="256">
                  <c:v>60.048000335693359</c:v>
                </c:pt>
                <c:pt idx="257">
                  <c:v>60.048000335693359</c:v>
                </c:pt>
                <c:pt idx="258">
                  <c:v>60.049999237060547</c:v>
                </c:pt>
                <c:pt idx="259">
                  <c:v>60.048999786376953</c:v>
                </c:pt>
                <c:pt idx="260">
                  <c:v>60.048000335693359</c:v>
                </c:pt>
                <c:pt idx="261">
                  <c:v>60.048000335693359</c:v>
                </c:pt>
                <c:pt idx="262">
                  <c:v>60.048000335693359</c:v>
                </c:pt>
                <c:pt idx="263">
                  <c:v>60.046001434326172</c:v>
                </c:pt>
                <c:pt idx="264">
                  <c:v>60.044998168945313</c:v>
                </c:pt>
                <c:pt idx="265">
                  <c:v>60.041999816894531</c:v>
                </c:pt>
                <c:pt idx="266">
                  <c:v>60.040000915527344</c:v>
                </c:pt>
                <c:pt idx="267">
                  <c:v>60.040000915527344</c:v>
                </c:pt>
                <c:pt idx="268">
                  <c:v>60.041000366210938</c:v>
                </c:pt>
                <c:pt idx="269">
                  <c:v>60.040000915527344</c:v>
                </c:pt>
                <c:pt idx="270">
                  <c:v>60.041999816894531</c:v>
                </c:pt>
                <c:pt idx="271">
                  <c:v>60.042999267578125</c:v>
                </c:pt>
                <c:pt idx="272">
                  <c:v>60.044998168945313</c:v>
                </c:pt>
                <c:pt idx="273">
                  <c:v>60.044998168945313</c:v>
                </c:pt>
                <c:pt idx="274">
                  <c:v>60.044998168945313</c:v>
                </c:pt>
                <c:pt idx="275">
                  <c:v>60.042999267578125</c:v>
                </c:pt>
                <c:pt idx="276">
                  <c:v>60.043998718261719</c:v>
                </c:pt>
                <c:pt idx="277">
                  <c:v>60.041999816894531</c:v>
                </c:pt>
                <c:pt idx="278">
                  <c:v>60.03900146484375</c:v>
                </c:pt>
                <c:pt idx="279">
                  <c:v>60.037998199462891</c:v>
                </c:pt>
                <c:pt idx="280">
                  <c:v>60.034999847412109</c:v>
                </c:pt>
                <c:pt idx="281">
                  <c:v>60.034999847412109</c:v>
                </c:pt>
                <c:pt idx="282">
                  <c:v>60.036998748779297</c:v>
                </c:pt>
                <c:pt idx="283">
                  <c:v>60.036998748779297</c:v>
                </c:pt>
                <c:pt idx="284">
                  <c:v>60.037998199462891</c:v>
                </c:pt>
                <c:pt idx="285">
                  <c:v>60.03900146484375</c:v>
                </c:pt>
                <c:pt idx="286">
                  <c:v>60.036998748779297</c:v>
                </c:pt>
                <c:pt idx="287">
                  <c:v>60.036998748779297</c:v>
                </c:pt>
                <c:pt idx="288">
                  <c:v>60.035999298095703</c:v>
                </c:pt>
                <c:pt idx="289">
                  <c:v>60.037998199462891</c:v>
                </c:pt>
                <c:pt idx="290">
                  <c:v>60.040000915527344</c:v>
                </c:pt>
                <c:pt idx="291">
                  <c:v>60.041000366210938</c:v>
                </c:pt>
                <c:pt idx="292">
                  <c:v>60.041999816894531</c:v>
                </c:pt>
                <c:pt idx="293">
                  <c:v>60.042999267578125</c:v>
                </c:pt>
                <c:pt idx="294">
                  <c:v>60.041999816894531</c:v>
                </c:pt>
                <c:pt idx="295">
                  <c:v>60.041999816894531</c:v>
                </c:pt>
                <c:pt idx="296">
                  <c:v>60.041999816894531</c:v>
                </c:pt>
                <c:pt idx="297">
                  <c:v>60.042999267578125</c:v>
                </c:pt>
                <c:pt idx="298">
                  <c:v>60.041999816894531</c:v>
                </c:pt>
                <c:pt idx="299">
                  <c:v>60.044998168945313</c:v>
                </c:pt>
                <c:pt idx="300">
                  <c:v>60.044998168945313</c:v>
                </c:pt>
                <c:pt idx="301">
                  <c:v>60.044998168945313</c:v>
                </c:pt>
                <c:pt idx="302">
                  <c:v>60.041000366210938</c:v>
                </c:pt>
                <c:pt idx="303">
                  <c:v>60.035999298095703</c:v>
                </c:pt>
                <c:pt idx="304">
                  <c:v>60.035999298095703</c:v>
                </c:pt>
                <c:pt idx="305">
                  <c:v>60.037998199462891</c:v>
                </c:pt>
                <c:pt idx="306">
                  <c:v>60.040000915527344</c:v>
                </c:pt>
                <c:pt idx="307">
                  <c:v>60.041999816894531</c:v>
                </c:pt>
                <c:pt idx="308">
                  <c:v>60.041999816894531</c:v>
                </c:pt>
                <c:pt idx="309">
                  <c:v>60.040000915527344</c:v>
                </c:pt>
                <c:pt idx="310">
                  <c:v>60.041000366210938</c:v>
                </c:pt>
                <c:pt idx="311">
                  <c:v>60.041000366210938</c:v>
                </c:pt>
                <c:pt idx="312">
                  <c:v>60.03900146484375</c:v>
                </c:pt>
                <c:pt idx="313">
                  <c:v>60.036998748779297</c:v>
                </c:pt>
                <c:pt idx="314">
                  <c:v>60.036998748779297</c:v>
                </c:pt>
                <c:pt idx="315">
                  <c:v>60.037998199462891</c:v>
                </c:pt>
                <c:pt idx="316">
                  <c:v>60.036998748779297</c:v>
                </c:pt>
                <c:pt idx="317">
                  <c:v>60.036998748779297</c:v>
                </c:pt>
                <c:pt idx="318">
                  <c:v>60.036998748779297</c:v>
                </c:pt>
                <c:pt idx="319">
                  <c:v>60.035999298095703</c:v>
                </c:pt>
                <c:pt idx="320">
                  <c:v>60.033000946044922</c:v>
                </c:pt>
                <c:pt idx="321">
                  <c:v>60.030998229980469</c:v>
                </c:pt>
                <c:pt idx="322">
                  <c:v>60.029998779296875</c:v>
                </c:pt>
                <c:pt idx="323">
                  <c:v>60.032001495361328</c:v>
                </c:pt>
                <c:pt idx="324">
                  <c:v>60.034999847412109</c:v>
                </c:pt>
                <c:pt idx="325">
                  <c:v>60.036998748779297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629-4C58-B25F-FDCF5E380E9D}"/>
            </c:ext>
          </c:extLst>
        </c:ser>
        <c:ser>
          <c:idx val="2"/>
          <c:order val="3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'1 sec data'!$A$1:$A$885</c:f>
              <c:numCache>
                <c:formatCode>mm:ss</c:formatCode>
                <c:ptCount val="885"/>
                <c:pt idx="0" formatCode="[$-409]m/d/yy\ h:mm\ AM/PM;@">
                  <c:v>1.1574074074074073E-5</c:v>
                </c:pt>
                <c:pt idx="1">
                  <c:v>2.3148148148148147E-5</c:v>
                </c:pt>
                <c:pt idx="2">
                  <c:v>3.4722222222222202E-5</c:v>
                </c:pt>
                <c:pt idx="3">
                  <c:v>4.6296296296296301E-5</c:v>
                </c:pt>
                <c:pt idx="4">
                  <c:v>5.78703703703704E-5</c:v>
                </c:pt>
                <c:pt idx="5">
                  <c:v>6.9444444444444499E-5</c:v>
                </c:pt>
                <c:pt idx="6">
                  <c:v>8.1018518518518503E-5</c:v>
                </c:pt>
                <c:pt idx="7">
                  <c:v>9.2592592592592602E-5</c:v>
                </c:pt>
                <c:pt idx="8">
                  <c:v>1.04166666666667E-4</c:v>
                </c:pt>
                <c:pt idx="9">
                  <c:v>1.15740740740741E-4</c:v>
                </c:pt>
                <c:pt idx="10">
                  <c:v>1.2731481481481499E-4</c:v>
                </c:pt>
                <c:pt idx="11">
                  <c:v>1.38888888888889E-4</c:v>
                </c:pt>
                <c:pt idx="12">
                  <c:v>1.50462962962963E-4</c:v>
                </c:pt>
                <c:pt idx="13">
                  <c:v>1.6203703703703701E-4</c:v>
                </c:pt>
                <c:pt idx="14">
                  <c:v>1.7361111111111101E-4</c:v>
                </c:pt>
                <c:pt idx="15">
                  <c:v>1.8518518518518501E-4</c:v>
                </c:pt>
                <c:pt idx="16">
                  <c:v>1.9675925925925899E-4</c:v>
                </c:pt>
                <c:pt idx="17">
                  <c:v>2.0833333333333299E-4</c:v>
                </c:pt>
                <c:pt idx="18">
                  <c:v>2.19907407407407E-4</c:v>
                </c:pt>
                <c:pt idx="19">
                  <c:v>2.31481481481481E-4</c:v>
                </c:pt>
                <c:pt idx="20">
                  <c:v>2.4305555555555501E-4</c:v>
                </c:pt>
                <c:pt idx="21">
                  <c:v>2.5462962962962999E-4</c:v>
                </c:pt>
                <c:pt idx="22">
                  <c:v>2.6620370370370399E-4</c:v>
                </c:pt>
                <c:pt idx="23">
                  <c:v>2.7777777777777799E-4</c:v>
                </c:pt>
                <c:pt idx="24">
                  <c:v>2.89351851851852E-4</c:v>
                </c:pt>
                <c:pt idx="25">
                  <c:v>3.00925925925926E-4</c:v>
                </c:pt>
                <c:pt idx="26">
                  <c:v>3.1250000000000001E-4</c:v>
                </c:pt>
                <c:pt idx="27">
                  <c:v>3.2407407407407401E-4</c:v>
                </c:pt>
                <c:pt idx="28">
                  <c:v>3.3564814814814801E-4</c:v>
                </c:pt>
                <c:pt idx="29">
                  <c:v>3.4722222222222202E-4</c:v>
                </c:pt>
                <c:pt idx="30">
                  <c:v>3.5879629629629602E-4</c:v>
                </c:pt>
                <c:pt idx="31">
                  <c:v>3.7037037037037003E-4</c:v>
                </c:pt>
                <c:pt idx="32">
                  <c:v>3.8194444444444398E-4</c:v>
                </c:pt>
                <c:pt idx="33">
                  <c:v>3.9351851851851798E-4</c:v>
                </c:pt>
                <c:pt idx="34">
                  <c:v>4.0509259259259301E-4</c:v>
                </c:pt>
                <c:pt idx="35">
                  <c:v>4.1666666666666702E-4</c:v>
                </c:pt>
                <c:pt idx="36">
                  <c:v>4.2824074074074102E-4</c:v>
                </c:pt>
                <c:pt idx="37">
                  <c:v>4.3981481481481503E-4</c:v>
                </c:pt>
                <c:pt idx="38">
                  <c:v>4.5138888888888898E-4</c:v>
                </c:pt>
                <c:pt idx="39">
                  <c:v>4.6296296296296298E-4</c:v>
                </c:pt>
                <c:pt idx="40">
                  <c:v>4.7453703703703698E-4</c:v>
                </c:pt>
                <c:pt idx="41">
                  <c:v>4.8611111111111099E-4</c:v>
                </c:pt>
                <c:pt idx="42">
                  <c:v>4.9768518518518499E-4</c:v>
                </c:pt>
                <c:pt idx="43">
                  <c:v>5.09259259259259E-4</c:v>
                </c:pt>
                <c:pt idx="44">
                  <c:v>5.20833333333333E-4</c:v>
                </c:pt>
                <c:pt idx="45">
                  <c:v>5.32407407407407E-4</c:v>
                </c:pt>
                <c:pt idx="46">
                  <c:v>5.4398148148148101E-4</c:v>
                </c:pt>
                <c:pt idx="47">
                  <c:v>5.5555555555555501E-4</c:v>
                </c:pt>
                <c:pt idx="48">
                  <c:v>5.6712962962962999E-4</c:v>
                </c:pt>
                <c:pt idx="49">
                  <c:v>5.78703703703704E-4</c:v>
                </c:pt>
                <c:pt idx="50">
                  <c:v>5.90277777777778E-4</c:v>
                </c:pt>
                <c:pt idx="51">
                  <c:v>6.01851851851852E-4</c:v>
                </c:pt>
                <c:pt idx="52">
                  <c:v>6.1342592592592601E-4</c:v>
                </c:pt>
                <c:pt idx="53">
                  <c:v>6.2500000000000001E-4</c:v>
                </c:pt>
                <c:pt idx="54">
                  <c:v>6.3657407407407402E-4</c:v>
                </c:pt>
                <c:pt idx="55">
                  <c:v>6.4814814814814802E-4</c:v>
                </c:pt>
                <c:pt idx="56">
                  <c:v>6.5972222222222203E-4</c:v>
                </c:pt>
                <c:pt idx="57">
                  <c:v>6.7129629629629603E-4</c:v>
                </c:pt>
                <c:pt idx="58">
                  <c:v>6.8287037037037003E-4</c:v>
                </c:pt>
                <c:pt idx="59">
                  <c:v>6.9444444444444404E-4</c:v>
                </c:pt>
                <c:pt idx="60">
                  <c:v>7.0601851851851804E-4</c:v>
                </c:pt>
                <c:pt idx="61">
                  <c:v>7.1759259259259205E-4</c:v>
                </c:pt>
                <c:pt idx="62">
                  <c:v>7.2916666666666703E-4</c:v>
                </c:pt>
                <c:pt idx="63">
                  <c:v>7.4074074074074103E-4</c:v>
                </c:pt>
                <c:pt idx="64">
                  <c:v>7.5231481481481503E-4</c:v>
                </c:pt>
                <c:pt idx="65">
                  <c:v>7.6388888888888904E-4</c:v>
                </c:pt>
                <c:pt idx="66">
                  <c:v>7.7546296296296304E-4</c:v>
                </c:pt>
                <c:pt idx="67">
                  <c:v>7.8703703703703705E-4</c:v>
                </c:pt>
                <c:pt idx="68">
                  <c:v>7.9861111111111105E-4</c:v>
                </c:pt>
                <c:pt idx="69">
                  <c:v>8.1018518518518505E-4</c:v>
                </c:pt>
                <c:pt idx="70">
                  <c:v>8.2175925925925895E-4</c:v>
                </c:pt>
                <c:pt idx="71">
                  <c:v>8.3333333333333295E-4</c:v>
                </c:pt>
                <c:pt idx="72">
                  <c:v>8.4490740740740696E-4</c:v>
                </c:pt>
                <c:pt idx="73">
                  <c:v>8.5648148148148096E-4</c:v>
                </c:pt>
                <c:pt idx="74">
                  <c:v>8.6805555555555497E-4</c:v>
                </c:pt>
                <c:pt idx="75">
                  <c:v>8.7962962962963005E-4</c:v>
                </c:pt>
                <c:pt idx="76">
                  <c:v>8.9120370370370395E-4</c:v>
                </c:pt>
                <c:pt idx="77">
                  <c:v>9.0277777777777795E-4</c:v>
                </c:pt>
                <c:pt idx="78">
                  <c:v>9.1435185185185196E-4</c:v>
                </c:pt>
                <c:pt idx="79">
                  <c:v>9.2592592592592596E-4</c:v>
                </c:pt>
                <c:pt idx="80">
                  <c:v>9.3749999999999997E-4</c:v>
                </c:pt>
                <c:pt idx="81">
                  <c:v>9.4907407407407397E-4</c:v>
                </c:pt>
                <c:pt idx="82">
                  <c:v>9.6064814814814797E-4</c:v>
                </c:pt>
                <c:pt idx="83">
                  <c:v>9.7222222222222198E-4</c:v>
                </c:pt>
                <c:pt idx="84">
                  <c:v>9.8379629629629598E-4</c:v>
                </c:pt>
                <c:pt idx="85">
                  <c:v>9.9537037037036999E-4</c:v>
                </c:pt>
                <c:pt idx="86">
                  <c:v>1.0069444444444401E-3</c:v>
                </c:pt>
                <c:pt idx="87">
                  <c:v>1.01851851851851E-3</c:v>
                </c:pt>
                <c:pt idx="88">
                  <c:v>1.03009259259259E-3</c:v>
                </c:pt>
                <c:pt idx="89">
                  <c:v>1.0416666666666599E-3</c:v>
                </c:pt>
                <c:pt idx="90">
                  <c:v>1.05324074074074E-3</c:v>
                </c:pt>
                <c:pt idx="91">
                  <c:v>1.0648148148148101E-3</c:v>
                </c:pt>
                <c:pt idx="92">
                  <c:v>1.07638888888888E-3</c:v>
                </c:pt>
                <c:pt idx="93">
                  <c:v>1.0879629629629601E-3</c:v>
                </c:pt>
                <c:pt idx="94">
                  <c:v>1.09953703703703E-3</c:v>
                </c:pt>
                <c:pt idx="95">
                  <c:v>1.11111111111111E-3</c:v>
                </c:pt>
                <c:pt idx="96">
                  <c:v>1.1226851851851799E-3</c:v>
                </c:pt>
                <c:pt idx="97">
                  <c:v>1.13425925925926E-3</c:v>
                </c:pt>
                <c:pt idx="98">
                  <c:v>1.1458333333333301E-3</c:v>
                </c:pt>
                <c:pt idx="99">
                  <c:v>1.1574074074074E-3</c:v>
                </c:pt>
                <c:pt idx="100">
                  <c:v>1.16898148148148E-3</c:v>
                </c:pt>
                <c:pt idx="101">
                  <c:v>1.1805555555555499E-3</c:v>
                </c:pt>
                <c:pt idx="102">
                  <c:v>1.19212962962963E-3</c:v>
                </c:pt>
                <c:pt idx="103">
                  <c:v>1.2037037037037001E-3</c:v>
                </c:pt>
                <c:pt idx="104">
                  <c:v>1.21527777777777E-3</c:v>
                </c:pt>
                <c:pt idx="105">
                  <c:v>1.2268518518518501E-3</c:v>
                </c:pt>
                <c:pt idx="106">
                  <c:v>1.23842592592592E-3</c:v>
                </c:pt>
                <c:pt idx="107">
                  <c:v>1.25E-3</c:v>
                </c:pt>
                <c:pt idx="108">
                  <c:v>1.2615740740740699E-3</c:v>
                </c:pt>
                <c:pt idx="109">
                  <c:v>1.27314814814814E-3</c:v>
                </c:pt>
                <c:pt idx="110">
                  <c:v>1.2847222222222201E-3</c:v>
                </c:pt>
                <c:pt idx="111">
                  <c:v>1.29629629629629E-3</c:v>
                </c:pt>
                <c:pt idx="112">
                  <c:v>1.30787037037037E-3</c:v>
                </c:pt>
                <c:pt idx="113">
                  <c:v>1.3194444444444399E-3</c:v>
                </c:pt>
                <c:pt idx="114">
                  <c:v>1.33101851851851E-3</c:v>
                </c:pt>
                <c:pt idx="115">
                  <c:v>1.3425925925925901E-3</c:v>
                </c:pt>
                <c:pt idx="116">
                  <c:v>1.35416666666666E-3</c:v>
                </c:pt>
                <c:pt idx="117">
                  <c:v>1.3657407407407401E-3</c:v>
                </c:pt>
                <c:pt idx="118">
                  <c:v>1.37731481481481E-3</c:v>
                </c:pt>
                <c:pt idx="119">
                  <c:v>1.3888888888888801E-3</c:v>
                </c:pt>
                <c:pt idx="120">
                  <c:v>1.4004629629629599E-3</c:v>
                </c:pt>
                <c:pt idx="121">
                  <c:v>1.41203703703703E-3</c:v>
                </c:pt>
                <c:pt idx="122">
                  <c:v>1.4236111111111101E-3</c:v>
                </c:pt>
                <c:pt idx="123">
                  <c:v>1.43518518518518E-3</c:v>
                </c:pt>
                <c:pt idx="124">
                  <c:v>1.44675925925926E-3</c:v>
                </c:pt>
                <c:pt idx="125">
                  <c:v>1.4583333333333299E-3</c:v>
                </c:pt>
                <c:pt idx="126">
                  <c:v>1.4699074074074E-3</c:v>
                </c:pt>
                <c:pt idx="127">
                  <c:v>1.4814814814814801E-3</c:v>
                </c:pt>
                <c:pt idx="128">
                  <c:v>1.49305555555555E-3</c:v>
                </c:pt>
                <c:pt idx="129">
                  <c:v>1.5046296296296301E-3</c:v>
                </c:pt>
                <c:pt idx="130">
                  <c:v>1.5162037037037E-3</c:v>
                </c:pt>
                <c:pt idx="131">
                  <c:v>1.5277777777777701E-3</c:v>
                </c:pt>
                <c:pt idx="132">
                  <c:v>1.5393518518518499E-3</c:v>
                </c:pt>
                <c:pt idx="133">
                  <c:v>1.55092592592592E-3</c:v>
                </c:pt>
                <c:pt idx="134">
                  <c:v>1.5625000000000001E-3</c:v>
                </c:pt>
                <c:pt idx="135">
                  <c:v>1.57407407407407E-3</c:v>
                </c:pt>
                <c:pt idx="136">
                  <c:v>1.5856481481481401E-3</c:v>
                </c:pt>
                <c:pt idx="137">
                  <c:v>1.5972222222222199E-3</c:v>
                </c:pt>
                <c:pt idx="138">
                  <c:v>1.60879629629629E-3</c:v>
                </c:pt>
                <c:pt idx="139">
                  <c:v>1.6203703703703701E-3</c:v>
                </c:pt>
                <c:pt idx="140">
                  <c:v>1.63194444444444E-3</c:v>
                </c:pt>
                <c:pt idx="141">
                  <c:v>1.6435185185185101E-3</c:v>
                </c:pt>
                <c:pt idx="142">
                  <c:v>1.65509259259259E-3</c:v>
                </c:pt>
                <c:pt idx="143">
                  <c:v>1.6666666666666601E-3</c:v>
                </c:pt>
                <c:pt idx="144">
                  <c:v>1.6782407407407399E-3</c:v>
                </c:pt>
                <c:pt idx="145">
                  <c:v>1.68981481481481E-3</c:v>
                </c:pt>
                <c:pt idx="146">
                  <c:v>1.7013888888888799E-3</c:v>
                </c:pt>
                <c:pt idx="147">
                  <c:v>1.71296296296296E-3</c:v>
                </c:pt>
                <c:pt idx="148">
                  <c:v>1.7245370370370301E-3</c:v>
                </c:pt>
                <c:pt idx="149">
                  <c:v>1.7361111111111099E-3</c:v>
                </c:pt>
                <c:pt idx="150">
                  <c:v>1.74768518518518E-3</c:v>
                </c:pt>
                <c:pt idx="151">
                  <c:v>1.7592592592592601E-3</c:v>
                </c:pt>
                <c:pt idx="152">
                  <c:v>1.77083333333333E-3</c:v>
                </c:pt>
                <c:pt idx="153">
                  <c:v>1.7824074074074001E-3</c:v>
                </c:pt>
                <c:pt idx="154">
                  <c:v>1.79398148148148E-3</c:v>
                </c:pt>
                <c:pt idx="155">
                  <c:v>1.8055555555555501E-3</c:v>
                </c:pt>
                <c:pt idx="156">
                  <c:v>1.8171296296296299E-3</c:v>
                </c:pt>
                <c:pt idx="157">
                  <c:v>1.8287037037037E-3</c:v>
                </c:pt>
                <c:pt idx="158">
                  <c:v>1.8402777777777699E-3</c:v>
                </c:pt>
                <c:pt idx="159">
                  <c:v>1.85185185185185E-3</c:v>
                </c:pt>
                <c:pt idx="160">
                  <c:v>1.8634259259259201E-3</c:v>
                </c:pt>
                <c:pt idx="161">
                  <c:v>1.8749999999999999E-3</c:v>
                </c:pt>
                <c:pt idx="162">
                  <c:v>1.88657407407407E-3</c:v>
                </c:pt>
                <c:pt idx="163">
                  <c:v>1.8981481481481399E-3</c:v>
                </c:pt>
                <c:pt idx="164">
                  <c:v>1.90972222222222E-3</c:v>
                </c:pt>
                <c:pt idx="165">
                  <c:v>1.9212962962962901E-3</c:v>
                </c:pt>
                <c:pt idx="166">
                  <c:v>1.93287037037037E-3</c:v>
                </c:pt>
                <c:pt idx="167">
                  <c:v>1.9444444444444401E-3</c:v>
                </c:pt>
                <c:pt idx="168">
                  <c:v>1.9560185185185102E-3</c:v>
                </c:pt>
                <c:pt idx="169">
                  <c:v>1.9675925925925898E-3</c:v>
                </c:pt>
                <c:pt idx="170">
                  <c:v>1.9791666666666599E-3</c:v>
                </c:pt>
                <c:pt idx="171">
                  <c:v>1.99074074074074E-3</c:v>
                </c:pt>
                <c:pt idx="172">
                  <c:v>2.0023148148148101E-3</c:v>
                </c:pt>
                <c:pt idx="173">
                  <c:v>2.0138888888888802E-3</c:v>
                </c:pt>
                <c:pt idx="174">
                  <c:v>2.0254629629629598E-3</c:v>
                </c:pt>
                <c:pt idx="175">
                  <c:v>2.0370370370370299E-3</c:v>
                </c:pt>
                <c:pt idx="176">
                  <c:v>2.04861111111111E-3</c:v>
                </c:pt>
                <c:pt idx="177">
                  <c:v>2.0601851851851801E-3</c:v>
                </c:pt>
                <c:pt idx="178">
                  <c:v>2.0717592592592602E-3</c:v>
                </c:pt>
                <c:pt idx="179">
                  <c:v>2.0833333333333298E-3</c:v>
                </c:pt>
                <c:pt idx="180">
                  <c:v>2.0949074074073999E-3</c:v>
                </c:pt>
                <c:pt idx="181">
                  <c:v>2.10648148148148E-3</c:v>
                </c:pt>
                <c:pt idx="182">
                  <c:v>2.1180555555555501E-3</c:v>
                </c:pt>
                <c:pt idx="183">
                  <c:v>2.1296296296296302E-3</c:v>
                </c:pt>
                <c:pt idx="184">
                  <c:v>2.1412037037036999E-3</c:v>
                </c:pt>
                <c:pt idx="185">
                  <c:v>2.15277777777777E-3</c:v>
                </c:pt>
                <c:pt idx="186">
                  <c:v>2.16435185185185E-3</c:v>
                </c:pt>
                <c:pt idx="187">
                  <c:v>2.1759259259259201E-3</c:v>
                </c:pt>
                <c:pt idx="188">
                  <c:v>2.1875000000000002E-3</c:v>
                </c:pt>
                <c:pt idx="189">
                  <c:v>2.1990740740740699E-3</c:v>
                </c:pt>
                <c:pt idx="190">
                  <c:v>2.21064814814814E-3</c:v>
                </c:pt>
                <c:pt idx="191">
                  <c:v>2.2222222222222201E-3</c:v>
                </c:pt>
                <c:pt idx="192">
                  <c:v>2.2337962962962902E-3</c:v>
                </c:pt>
                <c:pt idx="193">
                  <c:v>2.2453703703703698E-3</c:v>
                </c:pt>
                <c:pt idx="194">
                  <c:v>2.2569444444444399E-3</c:v>
                </c:pt>
                <c:pt idx="195">
                  <c:v>2.26851851851851E-3</c:v>
                </c:pt>
                <c:pt idx="196">
                  <c:v>2.2800925925925901E-3</c:v>
                </c:pt>
                <c:pt idx="197">
                  <c:v>2.2916666666666602E-3</c:v>
                </c:pt>
                <c:pt idx="198">
                  <c:v>2.3032407407407398E-3</c:v>
                </c:pt>
                <c:pt idx="199">
                  <c:v>2.3148148148148099E-3</c:v>
                </c:pt>
                <c:pt idx="200">
                  <c:v>2.32638888888888E-3</c:v>
                </c:pt>
                <c:pt idx="201">
                  <c:v>2.3379629629629601E-3</c:v>
                </c:pt>
                <c:pt idx="202">
                  <c:v>2.3495370370370302E-3</c:v>
                </c:pt>
                <c:pt idx="203">
                  <c:v>2.3611111111111098E-3</c:v>
                </c:pt>
                <c:pt idx="204">
                  <c:v>2.3726851851851799E-3</c:v>
                </c:pt>
                <c:pt idx="205">
                  <c:v>2.38425925925926E-3</c:v>
                </c:pt>
                <c:pt idx="206">
                  <c:v>2.3958333333333301E-3</c:v>
                </c:pt>
                <c:pt idx="207">
                  <c:v>2.4074074074074002E-3</c:v>
                </c:pt>
                <c:pt idx="208">
                  <c:v>2.4189814814814799E-3</c:v>
                </c:pt>
                <c:pt idx="209">
                  <c:v>2.43055555555555E-3</c:v>
                </c:pt>
                <c:pt idx="210">
                  <c:v>2.44212962962963E-3</c:v>
                </c:pt>
                <c:pt idx="211">
                  <c:v>2.4537037037037001E-3</c:v>
                </c:pt>
                <c:pt idx="212">
                  <c:v>2.4652777777777698E-3</c:v>
                </c:pt>
                <c:pt idx="213">
                  <c:v>2.4768518518518499E-3</c:v>
                </c:pt>
                <c:pt idx="214">
                  <c:v>2.48842592592592E-3</c:v>
                </c:pt>
                <c:pt idx="215">
                  <c:v>2.5000000000000001E-3</c:v>
                </c:pt>
                <c:pt idx="216">
                  <c:v>2.5115740740740702E-3</c:v>
                </c:pt>
                <c:pt idx="217">
                  <c:v>2.5231481481481398E-3</c:v>
                </c:pt>
                <c:pt idx="218">
                  <c:v>2.5347222222222199E-3</c:v>
                </c:pt>
                <c:pt idx="219">
                  <c:v>2.54629629629629E-3</c:v>
                </c:pt>
                <c:pt idx="220">
                  <c:v>2.5578703703703701E-3</c:v>
                </c:pt>
                <c:pt idx="221">
                  <c:v>2.5694444444444402E-3</c:v>
                </c:pt>
                <c:pt idx="222">
                  <c:v>2.5810185185185098E-3</c:v>
                </c:pt>
                <c:pt idx="223">
                  <c:v>2.5925925925925899E-3</c:v>
                </c:pt>
                <c:pt idx="224">
                  <c:v>2.60416666666666E-3</c:v>
                </c:pt>
                <c:pt idx="225">
                  <c:v>2.6157407407407401E-3</c:v>
                </c:pt>
                <c:pt idx="226">
                  <c:v>2.6273148148148102E-3</c:v>
                </c:pt>
                <c:pt idx="227">
                  <c:v>2.6388888888888799E-3</c:v>
                </c:pt>
                <c:pt idx="228">
                  <c:v>2.6504629629629599E-3</c:v>
                </c:pt>
                <c:pt idx="229">
                  <c:v>2.66203703703703E-3</c:v>
                </c:pt>
                <c:pt idx="230">
                  <c:v>2.6736111111111101E-3</c:v>
                </c:pt>
                <c:pt idx="231">
                  <c:v>2.6851851851851802E-3</c:v>
                </c:pt>
                <c:pt idx="232">
                  <c:v>2.6967592592592499E-3</c:v>
                </c:pt>
                <c:pt idx="233">
                  <c:v>2.70833333333333E-3</c:v>
                </c:pt>
                <c:pt idx="234">
                  <c:v>2.7199074074074001E-3</c:v>
                </c:pt>
                <c:pt idx="235">
                  <c:v>2.7314814814814801E-3</c:v>
                </c:pt>
                <c:pt idx="236">
                  <c:v>2.7430555555555498E-3</c:v>
                </c:pt>
                <c:pt idx="237">
                  <c:v>2.7546296296296299E-3</c:v>
                </c:pt>
                <c:pt idx="238">
                  <c:v>2.7662037037037E-3</c:v>
                </c:pt>
                <c:pt idx="239">
                  <c:v>2.7777777777777701E-3</c:v>
                </c:pt>
                <c:pt idx="240">
                  <c:v>2.7893518518518502E-3</c:v>
                </c:pt>
                <c:pt idx="241">
                  <c:v>2.8009259259259198E-3</c:v>
                </c:pt>
                <c:pt idx="242">
                  <c:v>2.8124999999999999E-3</c:v>
                </c:pt>
                <c:pt idx="243">
                  <c:v>2.82407407407407E-3</c:v>
                </c:pt>
                <c:pt idx="244">
                  <c:v>2.8356481481481401E-3</c:v>
                </c:pt>
                <c:pt idx="245">
                  <c:v>2.8472222222222202E-3</c:v>
                </c:pt>
                <c:pt idx="246">
                  <c:v>2.8587962962962898E-3</c:v>
                </c:pt>
                <c:pt idx="247">
                  <c:v>2.8703703703703699E-3</c:v>
                </c:pt>
                <c:pt idx="248">
                  <c:v>2.88194444444444E-3</c:v>
                </c:pt>
                <c:pt idx="249">
                  <c:v>2.8935185185185101E-3</c:v>
                </c:pt>
                <c:pt idx="250">
                  <c:v>2.9050925925925902E-3</c:v>
                </c:pt>
                <c:pt idx="251">
                  <c:v>2.9166666666666599E-3</c:v>
                </c:pt>
                <c:pt idx="252">
                  <c:v>2.9282407407407399E-3</c:v>
                </c:pt>
                <c:pt idx="253">
                  <c:v>2.93981481481481E-3</c:v>
                </c:pt>
                <c:pt idx="254">
                  <c:v>2.9513888888888801E-3</c:v>
                </c:pt>
                <c:pt idx="255">
                  <c:v>2.9629629629629602E-3</c:v>
                </c:pt>
                <c:pt idx="256">
                  <c:v>2.9745370370370299E-3</c:v>
                </c:pt>
                <c:pt idx="257">
                  <c:v>2.98611111111111E-3</c:v>
                </c:pt>
                <c:pt idx="258">
                  <c:v>2.9976851851851801E-3</c:v>
                </c:pt>
                <c:pt idx="259">
                  <c:v>3.0092592592592502E-3</c:v>
                </c:pt>
                <c:pt idx="260">
                  <c:v>3.0208333333333298E-3</c:v>
                </c:pt>
                <c:pt idx="261">
                  <c:v>3.0324074074073999E-3</c:v>
                </c:pt>
                <c:pt idx="262">
                  <c:v>3.04398148148148E-3</c:v>
                </c:pt>
                <c:pt idx="263">
                  <c:v>3.0555555555555501E-3</c:v>
                </c:pt>
                <c:pt idx="264">
                  <c:v>3.0671296296296302E-3</c:v>
                </c:pt>
                <c:pt idx="265">
                  <c:v>3.0787037037036998E-3</c:v>
                </c:pt>
                <c:pt idx="266">
                  <c:v>3.0902777777777699E-3</c:v>
                </c:pt>
                <c:pt idx="267">
                  <c:v>3.10185185185185E-3</c:v>
                </c:pt>
                <c:pt idx="268">
                  <c:v>3.1134259259259201E-3</c:v>
                </c:pt>
                <c:pt idx="269">
                  <c:v>3.1250000000000002E-3</c:v>
                </c:pt>
                <c:pt idx="270">
                  <c:v>3.1365740740740698E-3</c:v>
                </c:pt>
                <c:pt idx="271">
                  <c:v>3.1481481481481399E-3</c:v>
                </c:pt>
                <c:pt idx="272">
                  <c:v>3.15972222222222E-3</c:v>
                </c:pt>
                <c:pt idx="273">
                  <c:v>3.1712962962962901E-3</c:v>
                </c:pt>
                <c:pt idx="274">
                  <c:v>3.1828703703703702E-3</c:v>
                </c:pt>
                <c:pt idx="275">
                  <c:v>3.1944444444444399E-3</c:v>
                </c:pt>
                <c:pt idx="276">
                  <c:v>3.20601851851851E-3</c:v>
                </c:pt>
                <c:pt idx="277">
                  <c:v>3.21759259259259E-3</c:v>
                </c:pt>
                <c:pt idx="278">
                  <c:v>3.2291666666666601E-3</c:v>
                </c:pt>
                <c:pt idx="279">
                  <c:v>3.2407407407407402E-3</c:v>
                </c:pt>
                <c:pt idx="280">
                  <c:v>3.2523148148148099E-3</c:v>
                </c:pt>
                <c:pt idx="281">
                  <c:v>3.26388888888888E-3</c:v>
                </c:pt>
                <c:pt idx="282">
                  <c:v>3.2754629629629601E-3</c:v>
                </c:pt>
                <c:pt idx="283">
                  <c:v>3.2870370370370302E-3</c:v>
                </c:pt>
                <c:pt idx="284">
                  <c:v>3.2986111111111098E-3</c:v>
                </c:pt>
                <c:pt idx="285">
                  <c:v>3.3101851851851799E-3</c:v>
                </c:pt>
                <c:pt idx="286">
                  <c:v>3.32175925925926E-3</c:v>
                </c:pt>
                <c:pt idx="287">
                  <c:v>3.3333333333333301E-3</c:v>
                </c:pt>
                <c:pt idx="288">
                  <c:v>3.3449074074074002E-3</c:v>
                </c:pt>
                <c:pt idx="289">
                  <c:v>3.3564814814814798E-3</c:v>
                </c:pt>
                <c:pt idx="290">
                  <c:v>3.3680555555555499E-3</c:v>
                </c:pt>
                <c:pt idx="291">
                  <c:v>3.37962962962963E-3</c:v>
                </c:pt>
                <c:pt idx="292">
                  <c:v>3.3912037037037001E-3</c:v>
                </c:pt>
                <c:pt idx="293">
                  <c:v>3.4027777777777702E-3</c:v>
                </c:pt>
                <c:pt idx="294">
                  <c:v>3.4143518518518498E-3</c:v>
                </c:pt>
                <c:pt idx="295">
                  <c:v>3.4259259259259199E-3</c:v>
                </c:pt>
                <c:pt idx="296">
                  <c:v>3.4375E-3</c:v>
                </c:pt>
                <c:pt idx="297">
                  <c:v>3.4490740740740701E-3</c:v>
                </c:pt>
                <c:pt idx="298">
                  <c:v>3.4606481481481398E-3</c:v>
                </c:pt>
                <c:pt idx="299">
                  <c:v>3.4722222222222199E-3</c:v>
                </c:pt>
                <c:pt idx="300">
                  <c:v>3.48379629629629E-3</c:v>
                </c:pt>
                <c:pt idx="301">
                  <c:v>3.49537037037037E-3</c:v>
                </c:pt>
                <c:pt idx="302">
                  <c:v>3.5069444444444401E-3</c:v>
                </c:pt>
                <c:pt idx="303">
                  <c:v>3.5185185185185098E-3</c:v>
                </c:pt>
                <c:pt idx="304">
                  <c:v>3.5300925925925899E-3</c:v>
                </c:pt>
                <c:pt idx="305">
                  <c:v>3.54166666666666E-3</c:v>
                </c:pt>
                <c:pt idx="306">
                  <c:v>3.5532407407407401E-3</c:v>
                </c:pt>
                <c:pt idx="307">
                  <c:v>3.5648148148148102E-3</c:v>
                </c:pt>
                <c:pt idx="308">
                  <c:v>3.5763888888888798E-3</c:v>
                </c:pt>
                <c:pt idx="309">
                  <c:v>3.5879629629629599E-3</c:v>
                </c:pt>
                <c:pt idx="310">
                  <c:v>3.59953703703703E-3</c:v>
                </c:pt>
                <c:pt idx="311">
                  <c:v>3.6111111111111101E-3</c:v>
                </c:pt>
                <c:pt idx="312">
                  <c:v>3.6226851851851802E-3</c:v>
                </c:pt>
                <c:pt idx="313">
                  <c:v>3.6342592592592498E-3</c:v>
                </c:pt>
                <c:pt idx="314">
                  <c:v>3.6458333333333299E-3</c:v>
                </c:pt>
                <c:pt idx="315">
                  <c:v>3.6574074074074E-3</c:v>
                </c:pt>
                <c:pt idx="316">
                  <c:v>3.6689814814814801E-3</c:v>
                </c:pt>
                <c:pt idx="317">
                  <c:v>3.6805555555555502E-3</c:v>
                </c:pt>
                <c:pt idx="318">
                  <c:v>3.6921296296296298E-3</c:v>
                </c:pt>
                <c:pt idx="319">
                  <c:v>3.7037037037036999E-3</c:v>
                </c:pt>
                <c:pt idx="320">
                  <c:v>3.71527777777777E-3</c:v>
                </c:pt>
                <c:pt idx="321">
                  <c:v>3.7268518518518501E-3</c:v>
                </c:pt>
                <c:pt idx="322">
                  <c:v>3.7384259259259198E-3</c:v>
                </c:pt>
                <c:pt idx="323">
                  <c:v>3.7499999999999999E-3</c:v>
                </c:pt>
                <c:pt idx="324">
                  <c:v>3.76157407407407E-3</c:v>
                </c:pt>
                <c:pt idx="325">
                  <c:v>3.7731481481481401E-3</c:v>
                </c:pt>
                <c:pt idx="326">
                  <c:v>3.7847222222222201E-3</c:v>
                </c:pt>
                <c:pt idx="327">
                  <c:v>3.7962962962962898E-3</c:v>
                </c:pt>
                <c:pt idx="328">
                  <c:v>3.8078703703703699E-3</c:v>
                </c:pt>
                <c:pt idx="329">
                  <c:v>3.81944444444444E-3</c:v>
                </c:pt>
                <c:pt idx="330">
                  <c:v>3.8310185185185101E-3</c:v>
                </c:pt>
                <c:pt idx="331">
                  <c:v>3.8425925925925902E-3</c:v>
                </c:pt>
                <c:pt idx="332">
                  <c:v>3.8541666666666598E-3</c:v>
                </c:pt>
                <c:pt idx="333">
                  <c:v>3.8657407407407399E-3</c:v>
                </c:pt>
                <c:pt idx="334">
                  <c:v>3.87731481481481E-3</c:v>
                </c:pt>
                <c:pt idx="335">
                  <c:v>3.8888888888888801E-3</c:v>
                </c:pt>
                <c:pt idx="336">
                  <c:v>3.9004629629629602E-3</c:v>
                </c:pt>
                <c:pt idx="337">
                  <c:v>3.9120370370370298E-3</c:v>
                </c:pt>
                <c:pt idx="338">
                  <c:v>3.9236111111111104E-3</c:v>
                </c:pt>
                <c:pt idx="339">
                  <c:v>3.9351851851851796E-3</c:v>
                </c:pt>
                <c:pt idx="340">
                  <c:v>3.9467592592592497E-3</c:v>
                </c:pt>
                <c:pt idx="341">
                  <c:v>3.9583333333333302E-3</c:v>
                </c:pt>
                <c:pt idx="342">
                  <c:v>3.9699074074074003E-3</c:v>
                </c:pt>
                <c:pt idx="343">
                  <c:v>3.9814814814814799E-3</c:v>
                </c:pt>
                <c:pt idx="344">
                  <c:v>3.99305555555555E-3</c:v>
                </c:pt>
                <c:pt idx="345">
                  <c:v>4.0046296296296297E-3</c:v>
                </c:pt>
                <c:pt idx="346">
                  <c:v>4.0162037037036998E-3</c:v>
                </c:pt>
                <c:pt idx="347">
                  <c:v>4.0277777777777699E-3</c:v>
                </c:pt>
                <c:pt idx="348">
                  <c:v>4.0393518518518504E-3</c:v>
                </c:pt>
                <c:pt idx="349">
                  <c:v>4.0509259259259196E-3</c:v>
                </c:pt>
                <c:pt idx="350">
                  <c:v>4.0625000000000001E-3</c:v>
                </c:pt>
                <c:pt idx="351">
                  <c:v>4.0740740740740702E-3</c:v>
                </c:pt>
                <c:pt idx="352">
                  <c:v>4.0856481481481403E-3</c:v>
                </c:pt>
                <c:pt idx="353">
                  <c:v>4.09722222222222E-3</c:v>
                </c:pt>
                <c:pt idx="354">
                  <c:v>4.1087962962962901E-3</c:v>
                </c:pt>
                <c:pt idx="355">
                  <c:v>4.1203703703703697E-3</c:v>
                </c:pt>
                <c:pt idx="356">
                  <c:v>4.1319444444444398E-3</c:v>
                </c:pt>
                <c:pt idx="357">
                  <c:v>4.1435185185185099E-3</c:v>
                </c:pt>
                <c:pt idx="358">
                  <c:v>4.1550925925925896E-3</c:v>
                </c:pt>
                <c:pt idx="359">
                  <c:v>4.1666666666666597E-3</c:v>
                </c:pt>
                <c:pt idx="360">
                  <c:v>4.1782407407407402E-3</c:v>
                </c:pt>
                <c:pt idx="361">
                  <c:v>4.1898148148148103E-3</c:v>
                </c:pt>
                <c:pt idx="362">
                  <c:v>4.2013888888888804E-3</c:v>
                </c:pt>
                <c:pt idx="363">
                  <c:v>4.21296296296296E-3</c:v>
                </c:pt>
                <c:pt idx="364">
                  <c:v>4.2245370370370301E-3</c:v>
                </c:pt>
                <c:pt idx="365">
                  <c:v>4.2361111111111098E-3</c:v>
                </c:pt>
                <c:pt idx="366">
                  <c:v>4.2476851851851799E-3</c:v>
                </c:pt>
                <c:pt idx="367">
                  <c:v>4.2592592592592604E-3</c:v>
                </c:pt>
                <c:pt idx="368">
                  <c:v>4.2708333333333296E-3</c:v>
                </c:pt>
                <c:pt idx="369">
                  <c:v>4.2824074074073997E-3</c:v>
                </c:pt>
                <c:pt idx="370">
                  <c:v>4.2939814814814802E-3</c:v>
                </c:pt>
                <c:pt idx="371">
                  <c:v>4.3055555555555503E-3</c:v>
                </c:pt>
                <c:pt idx="372">
                  <c:v>4.31712962962963E-3</c:v>
                </c:pt>
                <c:pt idx="373">
                  <c:v>4.3287037037037001E-3</c:v>
                </c:pt>
                <c:pt idx="374">
                  <c:v>4.3402777777777702E-3</c:v>
                </c:pt>
                <c:pt idx="375">
                  <c:v>4.3518518518518498E-3</c:v>
                </c:pt>
                <c:pt idx="376">
                  <c:v>4.3634259259259199E-3</c:v>
                </c:pt>
                <c:pt idx="377">
                  <c:v>4.3750000000000004E-3</c:v>
                </c:pt>
                <c:pt idx="378">
                  <c:v>4.3865740740740696E-3</c:v>
                </c:pt>
                <c:pt idx="379">
                  <c:v>4.3981481481481398E-3</c:v>
                </c:pt>
                <c:pt idx="380">
                  <c:v>4.4097222222222203E-3</c:v>
                </c:pt>
                <c:pt idx="381">
                  <c:v>4.4212962962962904E-3</c:v>
                </c:pt>
                <c:pt idx="382">
                  <c:v>4.43287037037037E-3</c:v>
                </c:pt>
                <c:pt idx="383">
                  <c:v>4.4444444444444401E-3</c:v>
                </c:pt>
                <c:pt idx="384">
                  <c:v>4.4560185185185102E-3</c:v>
                </c:pt>
                <c:pt idx="385">
                  <c:v>4.4675925925925898E-3</c:v>
                </c:pt>
                <c:pt idx="386">
                  <c:v>4.4791666666666599E-3</c:v>
                </c:pt>
                <c:pt idx="387">
                  <c:v>4.4907407407407396E-3</c:v>
                </c:pt>
                <c:pt idx="388">
                  <c:v>4.5023148148148097E-3</c:v>
                </c:pt>
                <c:pt idx="389">
                  <c:v>4.5138888888888798E-3</c:v>
                </c:pt>
                <c:pt idx="390">
                  <c:v>4.5254629629629603E-3</c:v>
                </c:pt>
                <c:pt idx="391">
                  <c:v>4.5370370370370304E-3</c:v>
                </c:pt>
                <c:pt idx="392">
                  <c:v>4.54861111111111E-3</c:v>
                </c:pt>
                <c:pt idx="393">
                  <c:v>4.5601851851851801E-3</c:v>
                </c:pt>
                <c:pt idx="394">
                  <c:v>4.5717592592592598E-3</c:v>
                </c:pt>
                <c:pt idx="395">
                  <c:v>4.5833333333333299E-3</c:v>
                </c:pt>
                <c:pt idx="396">
                  <c:v>4.5949074074074E-3</c:v>
                </c:pt>
                <c:pt idx="397">
                  <c:v>4.6064814814814796E-3</c:v>
                </c:pt>
                <c:pt idx="398">
                  <c:v>4.6180555555555497E-3</c:v>
                </c:pt>
                <c:pt idx="399">
                  <c:v>4.6296296296296198E-3</c:v>
                </c:pt>
                <c:pt idx="400">
                  <c:v>4.6412037037037003E-3</c:v>
                </c:pt>
                <c:pt idx="401">
                  <c:v>4.6527777777777696E-3</c:v>
                </c:pt>
                <c:pt idx="402">
                  <c:v>4.6643518518518501E-3</c:v>
                </c:pt>
                <c:pt idx="403">
                  <c:v>4.6759259259259202E-3</c:v>
                </c:pt>
                <c:pt idx="404">
                  <c:v>4.6874999999999998E-3</c:v>
                </c:pt>
                <c:pt idx="405">
                  <c:v>4.6990740740740699E-3</c:v>
                </c:pt>
                <c:pt idx="406">
                  <c:v>4.71064814814814E-3</c:v>
                </c:pt>
                <c:pt idx="407">
                  <c:v>4.7222222222222197E-3</c:v>
                </c:pt>
                <c:pt idx="408">
                  <c:v>4.7337962962962898E-3</c:v>
                </c:pt>
                <c:pt idx="409">
                  <c:v>4.7453703703703703E-3</c:v>
                </c:pt>
                <c:pt idx="410">
                  <c:v>4.7569444444444404E-3</c:v>
                </c:pt>
                <c:pt idx="411">
                  <c:v>4.7685185185185096E-3</c:v>
                </c:pt>
                <c:pt idx="412">
                  <c:v>4.7800925925925901E-3</c:v>
                </c:pt>
                <c:pt idx="413">
                  <c:v>4.7916666666666602E-3</c:v>
                </c:pt>
                <c:pt idx="414">
                  <c:v>4.8032407407407399E-3</c:v>
                </c:pt>
                <c:pt idx="415">
                  <c:v>4.81481481481481E-3</c:v>
                </c:pt>
                <c:pt idx="416">
                  <c:v>4.8263888888888801E-3</c:v>
                </c:pt>
                <c:pt idx="417">
                  <c:v>4.8379629629629597E-3</c:v>
                </c:pt>
                <c:pt idx="418">
                  <c:v>4.8495370370370298E-3</c:v>
                </c:pt>
                <c:pt idx="419">
                  <c:v>4.8611111111111103E-3</c:v>
                </c:pt>
                <c:pt idx="420">
                  <c:v>4.8726851851851804E-3</c:v>
                </c:pt>
                <c:pt idx="421">
                  <c:v>4.8842592592592497E-3</c:v>
                </c:pt>
                <c:pt idx="422">
                  <c:v>4.8958333333333302E-3</c:v>
                </c:pt>
                <c:pt idx="423">
                  <c:v>4.9074074074074003E-3</c:v>
                </c:pt>
                <c:pt idx="424">
                  <c:v>4.9189814814814799E-3</c:v>
                </c:pt>
                <c:pt idx="425">
                  <c:v>4.93055555555555E-3</c:v>
                </c:pt>
                <c:pt idx="426">
                  <c:v>4.9421296296296297E-3</c:v>
                </c:pt>
                <c:pt idx="427">
                  <c:v>4.9537037037036998E-3</c:v>
                </c:pt>
                <c:pt idx="428">
                  <c:v>4.9652777777777699E-3</c:v>
                </c:pt>
                <c:pt idx="429">
                  <c:v>4.9768518518518504E-3</c:v>
                </c:pt>
                <c:pt idx="430">
                  <c:v>4.9884259259259196E-3</c:v>
                </c:pt>
                <c:pt idx="431">
                  <c:v>5.0000000000000001E-3</c:v>
                </c:pt>
                <c:pt idx="432">
                  <c:v>5.0115740740740702E-3</c:v>
                </c:pt>
                <c:pt idx="433">
                  <c:v>5.0231481481481403E-3</c:v>
                </c:pt>
                <c:pt idx="434">
                  <c:v>5.0347222222222199E-3</c:v>
                </c:pt>
                <c:pt idx="435">
                  <c:v>5.04629629629629E-3</c:v>
                </c:pt>
                <c:pt idx="436">
                  <c:v>5.0578703703703697E-3</c:v>
                </c:pt>
                <c:pt idx="437">
                  <c:v>5.0694444444444398E-3</c:v>
                </c:pt>
                <c:pt idx="438">
                  <c:v>5.0810185185185099E-3</c:v>
                </c:pt>
                <c:pt idx="439">
                  <c:v>5.0925925925925904E-3</c:v>
                </c:pt>
                <c:pt idx="440">
                  <c:v>5.1041666666666596E-3</c:v>
                </c:pt>
                <c:pt idx="441">
                  <c:v>5.1157407407407401E-3</c:v>
                </c:pt>
                <c:pt idx="442">
                  <c:v>5.1273148148148102E-3</c:v>
                </c:pt>
                <c:pt idx="443">
                  <c:v>5.1388888888888803E-3</c:v>
                </c:pt>
                <c:pt idx="444">
                  <c:v>5.15046296296296E-3</c:v>
                </c:pt>
                <c:pt idx="445">
                  <c:v>5.1620370370370301E-3</c:v>
                </c:pt>
                <c:pt idx="446">
                  <c:v>5.1736111111111097E-3</c:v>
                </c:pt>
                <c:pt idx="447">
                  <c:v>5.1851851851851798E-3</c:v>
                </c:pt>
                <c:pt idx="448">
                  <c:v>5.1967592592592603E-3</c:v>
                </c:pt>
                <c:pt idx="449">
                  <c:v>5.2083333333333296E-3</c:v>
                </c:pt>
                <c:pt idx="450">
                  <c:v>5.2199074074073997E-3</c:v>
                </c:pt>
                <c:pt idx="451">
                  <c:v>5.2314814814814802E-3</c:v>
                </c:pt>
                <c:pt idx="452">
                  <c:v>5.2430555555555503E-3</c:v>
                </c:pt>
                <c:pt idx="453">
                  <c:v>5.2546296296296299E-3</c:v>
                </c:pt>
                <c:pt idx="454">
                  <c:v>5.2662037037037E-3</c:v>
                </c:pt>
                <c:pt idx="455">
                  <c:v>5.2777777777777701E-3</c:v>
                </c:pt>
                <c:pt idx="456">
                  <c:v>5.2893518518518498E-3</c:v>
                </c:pt>
                <c:pt idx="457">
                  <c:v>5.3009259259259199E-3</c:v>
                </c:pt>
                <c:pt idx="458">
                  <c:v>5.3125000000000004E-3</c:v>
                </c:pt>
                <c:pt idx="459">
                  <c:v>5.3240740740740696E-3</c:v>
                </c:pt>
                <c:pt idx="460">
                  <c:v>5.3356481481481397E-3</c:v>
                </c:pt>
                <c:pt idx="461">
                  <c:v>5.3472222222222202E-3</c:v>
                </c:pt>
                <c:pt idx="462">
                  <c:v>5.3587962962962903E-3</c:v>
                </c:pt>
                <c:pt idx="463">
                  <c:v>5.37037037037037E-3</c:v>
                </c:pt>
                <c:pt idx="464">
                  <c:v>5.3819444444444401E-3</c:v>
                </c:pt>
                <c:pt idx="465">
                  <c:v>5.3935185185185102E-3</c:v>
                </c:pt>
                <c:pt idx="466">
                  <c:v>5.4050925925925898E-3</c:v>
                </c:pt>
                <c:pt idx="467">
                  <c:v>5.4166666666666599E-3</c:v>
                </c:pt>
                <c:pt idx="468">
                  <c:v>5.4282407407407404E-3</c:v>
                </c:pt>
                <c:pt idx="469">
                  <c:v>5.4398148148148097E-3</c:v>
                </c:pt>
                <c:pt idx="470">
                  <c:v>5.4513888888888798E-3</c:v>
                </c:pt>
                <c:pt idx="471">
                  <c:v>5.4629629629629603E-3</c:v>
                </c:pt>
                <c:pt idx="472">
                  <c:v>5.4745370370370304E-3</c:v>
                </c:pt>
                <c:pt idx="473">
                  <c:v>5.48611111111111E-3</c:v>
                </c:pt>
                <c:pt idx="474">
                  <c:v>5.4976851851851801E-3</c:v>
                </c:pt>
                <c:pt idx="475">
                  <c:v>5.5092592592592598E-3</c:v>
                </c:pt>
                <c:pt idx="476">
                  <c:v>5.5208333333333299E-3</c:v>
                </c:pt>
                <c:pt idx="477">
                  <c:v>5.5324074074074E-3</c:v>
                </c:pt>
                <c:pt idx="478">
                  <c:v>5.5439814814814796E-3</c:v>
                </c:pt>
                <c:pt idx="479">
                  <c:v>5.5555555555555497E-3</c:v>
                </c:pt>
                <c:pt idx="480">
                  <c:v>5.5671296296296198E-3</c:v>
                </c:pt>
                <c:pt idx="481">
                  <c:v>5.5787037037037003E-3</c:v>
                </c:pt>
                <c:pt idx="482">
                  <c:v>5.5902777777777704E-3</c:v>
                </c:pt>
                <c:pt idx="483">
                  <c:v>5.60185185185185E-3</c:v>
                </c:pt>
                <c:pt idx="484">
                  <c:v>5.6134259259259201E-3</c:v>
                </c:pt>
                <c:pt idx="485">
                  <c:v>5.6249999999999998E-3</c:v>
                </c:pt>
                <c:pt idx="486">
                  <c:v>5.6365740740740699E-3</c:v>
                </c:pt>
                <c:pt idx="487">
                  <c:v>5.64814814814814E-3</c:v>
                </c:pt>
                <c:pt idx="488">
                  <c:v>5.6597222222222196E-3</c:v>
                </c:pt>
                <c:pt idx="489">
                  <c:v>5.6712962962962897E-3</c:v>
                </c:pt>
                <c:pt idx="490">
                  <c:v>5.6828703703703702E-3</c:v>
                </c:pt>
                <c:pt idx="491">
                  <c:v>5.6944444444444403E-3</c:v>
                </c:pt>
                <c:pt idx="492">
                  <c:v>5.7060185185185096E-3</c:v>
                </c:pt>
                <c:pt idx="493">
                  <c:v>5.7175925925925901E-3</c:v>
                </c:pt>
                <c:pt idx="494">
                  <c:v>5.7291666666666602E-3</c:v>
                </c:pt>
                <c:pt idx="495">
                  <c:v>5.7407407407407398E-3</c:v>
                </c:pt>
                <c:pt idx="496">
                  <c:v>5.7523148148148099E-3</c:v>
                </c:pt>
                <c:pt idx="497">
                  <c:v>5.76388888888888E-3</c:v>
                </c:pt>
                <c:pt idx="498">
                  <c:v>5.7754629629629597E-3</c:v>
                </c:pt>
                <c:pt idx="499">
                  <c:v>5.7870370370370298E-3</c:v>
                </c:pt>
                <c:pt idx="500">
                  <c:v>5.7986111111111103E-3</c:v>
                </c:pt>
                <c:pt idx="501">
                  <c:v>5.8101851851851804E-3</c:v>
                </c:pt>
                <c:pt idx="502">
                  <c:v>5.8217592592592496E-3</c:v>
                </c:pt>
                <c:pt idx="503">
                  <c:v>5.8333333333333301E-3</c:v>
                </c:pt>
                <c:pt idx="504">
                  <c:v>5.8449074074074002E-3</c:v>
                </c:pt>
                <c:pt idx="505">
                  <c:v>5.8564814814814799E-3</c:v>
                </c:pt>
                <c:pt idx="506">
                  <c:v>5.86805555555555E-3</c:v>
                </c:pt>
                <c:pt idx="507">
                  <c:v>5.8796296296296296E-3</c:v>
                </c:pt>
                <c:pt idx="508">
                  <c:v>5.8912037037036997E-3</c:v>
                </c:pt>
                <c:pt idx="509">
                  <c:v>5.9027777777777698E-3</c:v>
                </c:pt>
                <c:pt idx="510">
                  <c:v>5.9143518518518503E-3</c:v>
                </c:pt>
                <c:pt idx="511">
                  <c:v>5.9259259259259204E-3</c:v>
                </c:pt>
                <c:pt idx="512">
                  <c:v>5.9375000000000001E-3</c:v>
                </c:pt>
                <c:pt idx="513">
                  <c:v>5.9490740740740702E-3</c:v>
                </c:pt>
                <c:pt idx="514">
                  <c:v>5.9606481481481403E-3</c:v>
                </c:pt>
                <c:pt idx="515">
                  <c:v>5.9722222222222199E-3</c:v>
                </c:pt>
                <c:pt idx="516">
                  <c:v>5.98379629629629E-3</c:v>
                </c:pt>
                <c:pt idx="517">
                  <c:v>5.9953703703703697E-3</c:v>
                </c:pt>
                <c:pt idx="518">
                  <c:v>6.0069444444444398E-3</c:v>
                </c:pt>
                <c:pt idx="519">
                  <c:v>6.0185185185185099E-3</c:v>
                </c:pt>
                <c:pt idx="520">
                  <c:v>6.0300925925925904E-3</c:v>
                </c:pt>
                <c:pt idx="521">
                  <c:v>6.0416666666666596E-3</c:v>
                </c:pt>
                <c:pt idx="522">
                  <c:v>6.0532407407407401E-3</c:v>
                </c:pt>
                <c:pt idx="523">
                  <c:v>6.0648148148148102E-3</c:v>
                </c:pt>
                <c:pt idx="524">
                  <c:v>6.0763888888888803E-3</c:v>
                </c:pt>
                <c:pt idx="525">
                  <c:v>6.08796296296296E-3</c:v>
                </c:pt>
                <c:pt idx="526">
                  <c:v>6.0995370370370301E-3</c:v>
                </c:pt>
                <c:pt idx="527">
                  <c:v>6.1111111111111097E-3</c:v>
                </c:pt>
                <c:pt idx="528">
                  <c:v>6.1226851851851798E-3</c:v>
                </c:pt>
                <c:pt idx="529">
                  <c:v>6.1342592592592603E-3</c:v>
                </c:pt>
                <c:pt idx="530">
                  <c:v>6.1458333333333304E-3</c:v>
                </c:pt>
                <c:pt idx="531">
                  <c:v>6.1574074074073996E-3</c:v>
                </c:pt>
                <c:pt idx="532">
                  <c:v>6.1689814814814802E-3</c:v>
                </c:pt>
                <c:pt idx="533">
                  <c:v>6.1805555555555503E-3</c:v>
                </c:pt>
                <c:pt idx="534">
                  <c:v>6.1921296296296299E-3</c:v>
                </c:pt>
                <c:pt idx="535">
                  <c:v>6.2037037037037E-3</c:v>
                </c:pt>
                <c:pt idx="536">
                  <c:v>6.2152777777777701E-3</c:v>
                </c:pt>
                <c:pt idx="537">
                  <c:v>6.2268518518518497E-3</c:v>
                </c:pt>
                <c:pt idx="538">
                  <c:v>6.2384259259259198E-3</c:v>
                </c:pt>
                <c:pt idx="539">
                  <c:v>6.2500000000000003E-3</c:v>
                </c:pt>
                <c:pt idx="540">
                  <c:v>6.2615740740740696E-3</c:v>
                </c:pt>
                <c:pt idx="541">
                  <c:v>6.2731481481481397E-3</c:v>
                </c:pt>
                <c:pt idx="542">
                  <c:v>6.2847222222222202E-3</c:v>
                </c:pt>
                <c:pt idx="543">
                  <c:v>6.2962962962962903E-3</c:v>
                </c:pt>
                <c:pt idx="544">
                  <c:v>6.3078703703703699E-3</c:v>
                </c:pt>
                <c:pt idx="545">
                  <c:v>6.31944444444444E-3</c:v>
                </c:pt>
                <c:pt idx="546">
                  <c:v>6.3310185185185101E-3</c:v>
                </c:pt>
                <c:pt idx="547">
                  <c:v>6.3425925925925898E-3</c:v>
                </c:pt>
                <c:pt idx="548">
                  <c:v>6.3541666666666599E-3</c:v>
                </c:pt>
                <c:pt idx="549">
                  <c:v>6.3657407407407404E-3</c:v>
                </c:pt>
                <c:pt idx="550">
                  <c:v>6.3773148148148096E-3</c:v>
                </c:pt>
                <c:pt idx="551">
                  <c:v>6.3888888888888797E-3</c:v>
                </c:pt>
                <c:pt idx="552">
                  <c:v>6.4004629629629602E-3</c:v>
                </c:pt>
                <c:pt idx="553">
                  <c:v>6.4120370370370303E-3</c:v>
                </c:pt>
                <c:pt idx="554">
                  <c:v>6.42361111111111E-3</c:v>
                </c:pt>
                <c:pt idx="555">
                  <c:v>6.4351851851851801E-3</c:v>
                </c:pt>
                <c:pt idx="556">
                  <c:v>6.4467592592592597E-3</c:v>
                </c:pt>
                <c:pt idx="557">
                  <c:v>6.4583333333333298E-3</c:v>
                </c:pt>
                <c:pt idx="558">
                  <c:v>6.4699074074073999E-3</c:v>
                </c:pt>
                <c:pt idx="559">
                  <c:v>6.4814814814814804E-3</c:v>
                </c:pt>
                <c:pt idx="560">
                  <c:v>6.4930555555555497E-3</c:v>
                </c:pt>
                <c:pt idx="561">
                  <c:v>6.5046296296296198E-3</c:v>
                </c:pt>
                <c:pt idx="562">
                  <c:v>6.5162037037037003E-3</c:v>
                </c:pt>
                <c:pt idx="563">
                  <c:v>6.5277777777777704E-3</c:v>
                </c:pt>
                <c:pt idx="564">
                  <c:v>6.53935185185185E-3</c:v>
                </c:pt>
                <c:pt idx="565">
                  <c:v>6.5509259259259201E-3</c:v>
                </c:pt>
                <c:pt idx="566">
                  <c:v>6.5624999999999998E-3</c:v>
                </c:pt>
                <c:pt idx="567">
                  <c:v>6.5740740740740699E-3</c:v>
                </c:pt>
                <c:pt idx="568">
                  <c:v>6.58564814814814E-3</c:v>
                </c:pt>
                <c:pt idx="569">
                  <c:v>6.5972222222222196E-3</c:v>
                </c:pt>
                <c:pt idx="570">
                  <c:v>6.6087962962962897E-3</c:v>
                </c:pt>
                <c:pt idx="571">
                  <c:v>6.6203703703703702E-3</c:v>
                </c:pt>
                <c:pt idx="572">
                  <c:v>6.6319444444444403E-3</c:v>
                </c:pt>
                <c:pt idx="573">
                  <c:v>6.6435185185185104E-3</c:v>
                </c:pt>
                <c:pt idx="574">
                  <c:v>6.6550925925925901E-3</c:v>
                </c:pt>
                <c:pt idx="575">
                  <c:v>6.6666666666666602E-3</c:v>
                </c:pt>
                <c:pt idx="576">
                  <c:v>6.6782407407407398E-3</c:v>
                </c:pt>
                <c:pt idx="577">
                  <c:v>6.6898148148148099E-3</c:v>
                </c:pt>
                <c:pt idx="578">
                  <c:v>6.70138888888888E-3</c:v>
                </c:pt>
                <c:pt idx="579">
                  <c:v>6.7129629629629596E-3</c:v>
                </c:pt>
                <c:pt idx="580">
                  <c:v>6.7245370370370297E-3</c:v>
                </c:pt>
                <c:pt idx="581">
                  <c:v>6.7361111111111103E-3</c:v>
                </c:pt>
                <c:pt idx="582">
                  <c:v>6.7476851851851804E-3</c:v>
                </c:pt>
                <c:pt idx="583">
                  <c:v>6.7592592592592496E-3</c:v>
                </c:pt>
                <c:pt idx="584">
                  <c:v>6.7708333333333301E-3</c:v>
                </c:pt>
                <c:pt idx="585">
                  <c:v>6.7824074074074002E-3</c:v>
                </c:pt>
                <c:pt idx="586">
                  <c:v>6.7939814814814798E-3</c:v>
                </c:pt>
                <c:pt idx="587">
                  <c:v>6.8055555555555499E-3</c:v>
                </c:pt>
                <c:pt idx="588">
                  <c:v>6.8171296296296296E-3</c:v>
                </c:pt>
                <c:pt idx="589">
                  <c:v>6.8287037037036997E-3</c:v>
                </c:pt>
                <c:pt idx="590">
                  <c:v>6.8402777777777698E-3</c:v>
                </c:pt>
                <c:pt idx="591">
                  <c:v>6.8518518518518503E-3</c:v>
                </c:pt>
                <c:pt idx="592">
                  <c:v>6.8634259259259204E-3</c:v>
                </c:pt>
                <c:pt idx="593">
                  <c:v>6.875E-3</c:v>
                </c:pt>
                <c:pt idx="594">
                  <c:v>6.8865740740740701E-3</c:v>
                </c:pt>
                <c:pt idx="595">
                  <c:v>6.8981481481481402E-3</c:v>
                </c:pt>
                <c:pt idx="596">
                  <c:v>6.9097222222222199E-3</c:v>
                </c:pt>
                <c:pt idx="597">
                  <c:v>6.92129629629629E-3</c:v>
                </c:pt>
                <c:pt idx="598">
                  <c:v>6.9328703703703696E-3</c:v>
                </c:pt>
                <c:pt idx="599">
                  <c:v>6.9444444444444397E-3</c:v>
                </c:pt>
                <c:pt idx="600">
                  <c:v>6.9560185185185098E-3</c:v>
                </c:pt>
                <c:pt idx="601">
                  <c:v>6.9675925925925903E-3</c:v>
                </c:pt>
                <c:pt idx="602">
                  <c:v>6.9791666666666604E-3</c:v>
                </c:pt>
                <c:pt idx="603">
                  <c:v>6.9907407407407401E-3</c:v>
                </c:pt>
                <c:pt idx="604">
                  <c:v>7.0023148148148102E-3</c:v>
                </c:pt>
                <c:pt idx="605">
                  <c:v>7.0138888888888803E-3</c:v>
                </c:pt>
                <c:pt idx="606">
                  <c:v>7.0254629629629599E-3</c:v>
                </c:pt>
                <c:pt idx="607">
                  <c:v>7.03703703703703E-3</c:v>
                </c:pt>
                <c:pt idx="608">
                  <c:v>7.0486111111111097E-3</c:v>
                </c:pt>
                <c:pt idx="609">
                  <c:v>7.0601851851851798E-3</c:v>
                </c:pt>
                <c:pt idx="610">
                  <c:v>7.0717592592592499E-3</c:v>
                </c:pt>
                <c:pt idx="611">
                  <c:v>7.0833333333333304E-3</c:v>
                </c:pt>
                <c:pt idx="612">
                  <c:v>7.0949074074073996E-3</c:v>
                </c:pt>
                <c:pt idx="613">
                  <c:v>7.1064814814814801E-3</c:v>
                </c:pt>
                <c:pt idx="614">
                  <c:v>7.1180555555555502E-3</c:v>
                </c:pt>
                <c:pt idx="615">
                  <c:v>7.1296296296296299E-3</c:v>
                </c:pt>
                <c:pt idx="616">
                  <c:v>7.1412037037037E-3</c:v>
                </c:pt>
                <c:pt idx="617">
                  <c:v>7.1527777777777701E-3</c:v>
                </c:pt>
                <c:pt idx="618">
                  <c:v>7.1643518518518497E-3</c:v>
                </c:pt>
                <c:pt idx="619">
                  <c:v>7.1759259259259198E-3</c:v>
                </c:pt>
                <c:pt idx="620">
                  <c:v>7.1875000000000003E-3</c:v>
                </c:pt>
                <c:pt idx="621">
                  <c:v>7.1990740740740704E-3</c:v>
                </c:pt>
                <c:pt idx="622">
                  <c:v>7.2106481481481396E-3</c:v>
                </c:pt>
                <c:pt idx="623">
                  <c:v>7.2222222222222202E-3</c:v>
                </c:pt>
                <c:pt idx="624">
                  <c:v>7.2337962962962903E-3</c:v>
                </c:pt>
                <c:pt idx="625">
                  <c:v>7.2453703703703699E-3</c:v>
                </c:pt>
                <c:pt idx="626">
                  <c:v>7.25694444444444E-3</c:v>
                </c:pt>
                <c:pt idx="627">
                  <c:v>7.2685185185185101E-3</c:v>
                </c:pt>
                <c:pt idx="628">
                  <c:v>7.2800925925925897E-3</c:v>
                </c:pt>
                <c:pt idx="629">
                  <c:v>7.2916666666666598E-3</c:v>
                </c:pt>
                <c:pt idx="630">
                  <c:v>7.3032407407407404E-3</c:v>
                </c:pt>
                <c:pt idx="631">
                  <c:v>7.3148148148148096E-3</c:v>
                </c:pt>
                <c:pt idx="632">
                  <c:v>7.3263888888888797E-3</c:v>
                </c:pt>
                <c:pt idx="633">
                  <c:v>7.3379629629629602E-3</c:v>
                </c:pt>
                <c:pt idx="634">
                  <c:v>7.3495370370370303E-3</c:v>
                </c:pt>
                <c:pt idx="635">
                  <c:v>7.3611111111111099E-3</c:v>
                </c:pt>
                <c:pt idx="636">
                  <c:v>7.37268518518518E-3</c:v>
                </c:pt>
                <c:pt idx="637">
                  <c:v>7.3842592592592597E-3</c:v>
                </c:pt>
                <c:pt idx="638">
                  <c:v>7.3958333333333298E-3</c:v>
                </c:pt>
                <c:pt idx="639">
                  <c:v>7.4074074074073999E-3</c:v>
                </c:pt>
                <c:pt idx="640">
                  <c:v>7.4189814814814804E-3</c:v>
                </c:pt>
                <c:pt idx="641">
                  <c:v>7.4305555555555496E-3</c:v>
                </c:pt>
                <c:pt idx="642">
                  <c:v>7.4421296296296197E-3</c:v>
                </c:pt>
                <c:pt idx="643">
                  <c:v>7.4537037037037002E-3</c:v>
                </c:pt>
                <c:pt idx="644">
                  <c:v>7.4652777777777703E-3</c:v>
                </c:pt>
                <c:pt idx="645">
                  <c:v>7.47685185185185E-3</c:v>
                </c:pt>
                <c:pt idx="646">
                  <c:v>7.4884259259259201E-3</c:v>
                </c:pt>
                <c:pt idx="647">
                  <c:v>7.4999999999999997E-3</c:v>
                </c:pt>
                <c:pt idx="648">
                  <c:v>7.5115740740740698E-3</c:v>
                </c:pt>
                <c:pt idx="649">
                  <c:v>7.5231481481481399E-3</c:v>
                </c:pt>
                <c:pt idx="650">
                  <c:v>7.5347222222222204E-3</c:v>
                </c:pt>
                <c:pt idx="651">
                  <c:v>7.5462962962962897E-3</c:v>
                </c:pt>
                <c:pt idx="652">
                  <c:v>7.5578703703703702E-3</c:v>
                </c:pt>
                <c:pt idx="653">
                  <c:v>7.5694444444444403E-3</c:v>
                </c:pt>
                <c:pt idx="654">
                  <c:v>7.5810185185185104E-3</c:v>
                </c:pt>
                <c:pt idx="655">
                  <c:v>7.59259259259259E-3</c:v>
                </c:pt>
                <c:pt idx="656">
                  <c:v>7.6041666666666601E-3</c:v>
                </c:pt>
                <c:pt idx="657">
                  <c:v>7.6157407407407398E-3</c:v>
                </c:pt>
                <c:pt idx="658">
                  <c:v>7.6273148148148099E-3</c:v>
                </c:pt>
                <c:pt idx="659">
                  <c:v>7.63888888888888E-3</c:v>
                </c:pt>
                <c:pt idx="660">
                  <c:v>7.6504629629629596E-3</c:v>
                </c:pt>
                <c:pt idx="661">
                  <c:v>7.6620370370370297E-3</c:v>
                </c:pt>
                <c:pt idx="662">
                  <c:v>7.6736111111111102E-3</c:v>
                </c:pt>
                <c:pt idx="663">
                  <c:v>7.6851851851851803E-3</c:v>
                </c:pt>
                <c:pt idx="664">
                  <c:v>7.6967592592592504E-3</c:v>
                </c:pt>
                <c:pt idx="665">
                  <c:v>7.7083333333333301E-3</c:v>
                </c:pt>
                <c:pt idx="666">
                  <c:v>7.7199074074074002E-3</c:v>
                </c:pt>
                <c:pt idx="667">
                  <c:v>7.7314814814814798E-3</c:v>
                </c:pt>
                <c:pt idx="668">
                  <c:v>7.7430555555555499E-3</c:v>
                </c:pt>
                <c:pt idx="669">
                  <c:v>7.7546296296296304E-3</c:v>
                </c:pt>
                <c:pt idx="670">
                  <c:v>7.7662037037036996E-3</c:v>
                </c:pt>
                <c:pt idx="671">
                  <c:v>7.7777777777777697E-3</c:v>
                </c:pt>
                <c:pt idx="672">
                  <c:v>7.7893518518518503E-3</c:v>
                </c:pt>
                <c:pt idx="673">
                  <c:v>7.8009259259259204E-3</c:v>
                </c:pt>
                <c:pt idx="674">
                  <c:v>7.8125E-3</c:v>
                </c:pt>
                <c:pt idx="675">
                  <c:v>7.8240740740740701E-3</c:v>
                </c:pt>
                <c:pt idx="676">
                  <c:v>7.8356481481481402E-3</c:v>
                </c:pt>
                <c:pt idx="677">
                  <c:v>7.8472222222222207E-3</c:v>
                </c:pt>
                <c:pt idx="678">
                  <c:v>7.8587962962962908E-3</c:v>
                </c:pt>
                <c:pt idx="679">
                  <c:v>7.8703703703703696E-3</c:v>
                </c:pt>
                <c:pt idx="680">
                  <c:v>7.8819444444444397E-3</c:v>
                </c:pt>
                <c:pt idx="681">
                  <c:v>7.8935185185185098E-3</c:v>
                </c:pt>
                <c:pt idx="682">
                  <c:v>7.9050925925925903E-3</c:v>
                </c:pt>
                <c:pt idx="683">
                  <c:v>7.9166666666666604E-3</c:v>
                </c:pt>
                <c:pt idx="684">
                  <c:v>7.9282407407407392E-3</c:v>
                </c:pt>
                <c:pt idx="685">
                  <c:v>7.9398148148148093E-3</c:v>
                </c:pt>
                <c:pt idx="686">
                  <c:v>7.9513888888888794E-3</c:v>
                </c:pt>
                <c:pt idx="687">
                  <c:v>7.9629629629629599E-3</c:v>
                </c:pt>
                <c:pt idx="688">
                  <c:v>7.97453703703703E-3</c:v>
                </c:pt>
                <c:pt idx="689">
                  <c:v>7.9861111111111105E-3</c:v>
                </c:pt>
                <c:pt idx="690">
                  <c:v>7.9976851851851806E-3</c:v>
                </c:pt>
                <c:pt idx="691">
                  <c:v>8.0092592592592507E-3</c:v>
                </c:pt>
                <c:pt idx="692">
                  <c:v>8.0208333333333295E-3</c:v>
                </c:pt>
                <c:pt idx="693">
                  <c:v>8.0324074074073996E-3</c:v>
                </c:pt>
                <c:pt idx="694">
                  <c:v>8.0439814814814801E-3</c:v>
                </c:pt>
                <c:pt idx="695">
                  <c:v>8.0555555555555502E-3</c:v>
                </c:pt>
                <c:pt idx="696">
                  <c:v>8.0671296296296307E-3</c:v>
                </c:pt>
                <c:pt idx="697">
                  <c:v>8.0787037037037008E-3</c:v>
                </c:pt>
                <c:pt idx="698">
                  <c:v>8.0902777777777692E-3</c:v>
                </c:pt>
                <c:pt idx="699">
                  <c:v>8.1018518518518497E-3</c:v>
                </c:pt>
                <c:pt idx="700">
                  <c:v>8.1134259259259198E-3</c:v>
                </c:pt>
                <c:pt idx="701">
                  <c:v>8.1249999999999899E-3</c:v>
                </c:pt>
                <c:pt idx="702">
                  <c:v>8.1365740740740704E-3</c:v>
                </c:pt>
                <c:pt idx="703">
                  <c:v>8.1481481481481405E-3</c:v>
                </c:pt>
                <c:pt idx="704">
                  <c:v>8.1597222222222193E-3</c:v>
                </c:pt>
                <c:pt idx="705">
                  <c:v>8.1712962962962894E-3</c:v>
                </c:pt>
                <c:pt idx="706">
                  <c:v>8.1828703703703699E-3</c:v>
                </c:pt>
                <c:pt idx="707">
                  <c:v>8.19444444444444E-3</c:v>
                </c:pt>
                <c:pt idx="708">
                  <c:v>8.2060185185185101E-3</c:v>
                </c:pt>
                <c:pt idx="709">
                  <c:v>8.2175925925925906E-3</c:v>
                </c:pt>
                <c:pt idx="710">
                  <c:v>8.2291666666666607E-3</c:v>
                </c:pt>
                <c:pt idx="711">
                  <c:v>8.2407407407407395E-3</c:v>
                </c:pt>
                <c:pt idx="712">
                  <c:v>8.2523148148148096E-3</c:v>
                </c:pt>
                <c:pt idx="713">
                  <c:v>8.2638888888888797E-3</c:v>
                </c:pt>
                <c:pt idx="714">
                  <c:v>8.2754629629629602E-3</c:v>
                </c:pt>
                <c:pt idx="715">
                  <c:v>8.2870370370370303E-3</c:v>
                </c:pt>
                <c:pt idx="716">
                  <c:v>8.2986111111111108E-3</c:v>
                </c:pt>
                <c:pt idx="717">
                  <c:v>8.3101851851851791E-3</c:v>
                </c:pt>
                <c:pt idx="718">
                  <c:v>8.3217592592592492E-3</c:v>
                </c:pt>
                <c:pt idx="719">
                  <c:v>8.3333333333333297E-3</c:v>
                </c:pt>
                <c:pt idx="720">
                  <c:v>8.3449074074073998E-3</c:v>
                </c:pt>
                <c:pt idx="721">
                  <c:v>8.3564814814814804E-3</c:v>
                </c:pt>
                <c:pt idx="722">
                  <c:v>8.3680555555555505E-3</c:v>
                </c:pt>
                <c:pt idx="723">
                  <c:v>8.3796296296296292E-3</c:v>
                </c:pt>
                <c:pt idx="724">
                  <c:v>8.3912037037036993E-3</c:v>
                </c:pt>
                <c:pt idx="725">
                  <c:v>8.4027777777777694E-3</c:v>
                </c:pt>
                <c:pt idx="726">
                  <c:v>8.4143518518518499E-3</c:v>
                </c:pt>
                <c:pt idx="727">
                  <c:v>8.42592592592592E-3</c:v>
                </c:pt>
                <c:pt idx="728">
                  <c:v>8.4375000000000006E-3</c:v>
                </c:pt>
                <c:pt idx="729">
                  <c:v>8.4490740740740707E-3</c:v>
                </c:pt>
                <c:pt idx="730">
                  <c:v>8.4606481481481408E-3</c:v>
                </c:pt>
                <c:pt idx="731">
                  <c:v>8.4722222222222195E-3</c:v>
                </c:pt>
                <c:pt idx="732">
                  <c:v>8.4837962962962896E-3</c:v>
                </c:pt>
                <c:pt idx="733">
                  <c:v>8.4953703703703701E-3</c:v>
                </c:pt>
                <c:pt idx="734">
                  <c:v>8.5069444444444402E-3</c:v>
                </c:pt>
                <c:pt idx="735">
                  <c:v>8.5185185185185103E-3</c:v>
                </c:pt>
                <c:pt idx="736">
                  <c:v>8.5300925925925909E-3</c:v>
                </c:pt>
                <c:pt idx="737">
                  <c:v>8.5416666666666592E-3</c:v>
                </c:pt>
                <c:pt idx="738">
                  <c:v>8.5532407407407397E-3</c:v>
                </c:pt>
                <c:pt idx="739">
                  <c:v>8.5648148148148098E-3</c:v>
                </c:pt>
                <c:pt idx="740">
                  <c:v>8.5763888888888903E-3</c:v>
                </c:pt>
                <c:pt idx="741">
                  <c:v>8.5879629629629604E-3</c:v>
                </c:pt>
                <c:pt idx="742">
                  <c:v>8.5995370370370305E-3</c:v>
                </c:pt>
                <c:pt idx="743">
                  <c:v>8.6111111111111093E-3</c:v>
                </c:pt>
                <c:pt idx="744">
                  <c:v>8.6226851851851794E-3</c:v>
                </c:pt>
                <c:pt idx="745">
                  <c:v>8.6342592592592495E-3</c:v>
                </c:pt>
                <c:pt idx="746">
                  <c:v>8.64583333333333E-3</c:v>
                </c:pt>
                <c:pt idx="747">
                  <c:v>8.6574074074074001E-3</c:v>
                </c:pt>
                <c:pt idx="748">
                  <c:v>8.6689814814814806E-3</c:v>
                </c:pt>
                <c:pt idx="749">
                  <c:v>8.6805555555555507E-3</c:v>
                </c:pt>
                <c:pt idx="750">
                  <c:v>8.6921296296296295E-3</c:v>
                </c:pt>
                <c:pt idx="751">
                  <c:v>8.7037037037036996E-3</c:v>
                </c:pt>
                <c:pt idx="752">
                  <c:v>8.7152777777777697E-3</c:v>
                </c:pt>
                <c:pt idx="753">
                  <c:v>8.7268518518518502E-3</c:v>
                </c:pt>
                <c:pt idx="754">
                  <c:v>8.7384259259259203E-3</c:v>
                </c:pt>
                <c:pt idx="755">
                  <c:v>8.7500000000000008E-3</c:v>
                </c:pt>
                <c:pt idx="756">
                  <c:v>8.7615740740740692E-3</c:v>
                </c:pt>
                <c:pt idx="757">
                  <c:v>8.7731481481481393E-3</c:v>
                </c:pt>
                <c:pt idx="758">
                  <c:v>8.7847222222222198E-3</c:v>
                </c:pt>
                <c:pt idx="759">
                  <c:v>8.7962962962962899E-3</c:v>
                </c:pt>
                <c:pt idx="760">
                  <c:v>8.8078703703703704E-3</c:v>
                </c:pt>
                <c:pt idx="761">
                  <c:v>8.8194444444444405E-3</c:v>
                </c:pt>
                <c:pt idx="762">
                  <c:v>8.8310185185185106E-3</c:v>
                </c:pt>
                <c:pt idx="763">
                  <c:v>8.8425925925925894E-3</c:v>
                </c:pt>
                <c:pt idx="764">
                  <c:v>8.8541666666666595E-3</c:v>
                </c:pt>
                <c:pt idx="765">
                  <c:v>8.86574074074074E-3</c:v>
                </c:pt>
                <c:pt idx="766">
                  <c:v>8.8773148148148101E-3</c:v>
                </c:pt>
                <c:pt idx="767">
                  <c:v>8.8888888888888802E-3</c:v>
                </c:pt>
                <c:pt idx="768">
                  <c:v>8.9004629629629607E-3</c:v>
                </c:pt>
                <c:pt idx="769">
                  <c:v>8.9120370370370308E-3</c:v>
                </c:pt>
                <c:pt idx="770">
                  <c:v>8.9236111111111096E-3</c:v>
                </c:pt>
                <c:pt idx="771">
                  <c:v>8.9351851851851797E-3</c:v>
                </c:pt>
                <c:pt idx="772">
                  <c:v>8.9467592592592498E-3</c:v>
                </c:pt>
                <c:pt idx="773">
                  <c:v>8.9583333333333303E-3</c:v>
                </c:pt>
                <c:pt idx="774">
                  <c:v>8.9699074074074004E-3</c:v>
                </c:pt>
                <c:pt idx="775">
                  <c:v>8.9814814814814792E-3</c:v>
                </c:pt>
                <c:pt idx="776">
                  <c:v>8.9930555555555493E-3</c:v>
                </c:pt>
                <c:pt idx="777">
                  <c:v>9.0046296296296194E-3</c:v>
                </c:pt>
                <c:pt idx="778">
                  <c:v>9.0162037037036999E-3</c:v>
                </c:pt>
                <c:pt idx="779">
                  <c:v>9.02777777777777E-3</c:v>
                </c:pt>
                <c:pt idx="780">
                  <c:v>9.0393518518518505E-3</c:v>
                </c:pt>
                <c:pt idx="781">
                  <c:v>9.0509259259259206E-3</c:v>
                </c:pt>
                <c:pt idx="782">
                  <c:v>9.0624999999999994E-3</c:v>
                </c:pt>
                <c:pt idx="783">
                  <c:v>9.0740740740740695E-3</c:v>
                </c:pt>
                <c:pt idx="784">
                  <c:v>9.0856481481481396E-3</c:v>
                </c:pt>
                <c:pt idx="785">
                  <c:v>9.0972222222222201E-3</c:v>
                </c:pt>
                <c:pt idx="786">
                  <c:v>9.1087962962962902E-3</c:v>
                </c:pt>
                <c:pt idx="787">
                  <c:v>9.1203703703703707E-3</c:v>
                </c:pt>
                <c:pt idx="788">
                  <c:v>9.1319444444444408E-3</c:v>
                </c:pt>
                <c:pt idx="789">
                  <c:v>9.1435185185185092E-3</c:v>
                </c:pt>
                <c:pt idx="790">
                  <c:v>9.1550925925925897E-3</c:v>
                </c:pt>
                <c:pt idx="791">
                  <c:v>9.1666666666666598E-3</c:v>
                </c:pt>
                <c:pt idx="792">
                  <c:v>9.1782407407407403E-3</c:v>
                </c:pt>
                <c:pt idx="793">
                  <c:v>9.1898148148148104E-3</c:v>
                </c:pt>
                <c:pt idx="794">
                  <c:v>9.2013888888888805E-3</c:v>
                </c:pt>
                <c:pt idx="795">
                  <c:v>9.2129629629629593E-3</c:v>
                </c:pt>
                <c:pt idx="796">
                  <c:v>9.2245370370370294E-3</c:v>
                </c:pt>
                <c:pt idx="797">
                  <c:v>9.2361111111111099E-3</c:v>
                </c:pt>
                <c:pt idx="798">
                  <c:v>9.24768518518518E-3</c:v>
                </c:pt>
                <c:pt idx="799">
                  <c:v>9.2592592592592605E-3</c:v>
                </c:pt>
                <c:pt idx="800">
                  <c:v>9.2708333333333306E-3</c:v>
                </c:pt>
                <c:pt idx="801">
                  <c:v>9.2824074074074007E-3</c:v>
                </c:pt>
                <c:pt idx="802">
                  <c:v>9.2939814814814795E-3</c:v>
                </c:pt>
                <c:pt idx="803">
                  <c:v>9.3055555555555496E-3</c:v>
                </c:pt>
                <c:pt idx="804">
                  <c:v>9.3171296296296197E-3</c:v>
                </c:pt>
                <c:pt idx="805">
                  <c:v>9.3287037037037002E-3</c:v>
                </c:pt>
                <c:pt idx="806">
                  <c:v>9.3402777777777703E-3</c:v>
                </c:pt>
                <c:pt idx="807">
                  <c:v>9.3518518518518508E-3</c:v>
                </c:pt>
                <c:pt idx="808">
                  <c:v>9.3634259259259191E-3</c:v>
                </c:pt>
                <c:pt idx="809">
                  <c:v>9.3749999999999997E-3</c:v>
                </c:pt>
                <c:pt idx="810">
                  <c:v>9.3865740740740698E-3</c:v>
                </c:pt>
                <c:pt idx="811">
                  <c:v>9.3981481481481399E-3</c:v>
                </c:pt>
                <c:pt idx="812">
                  <c:v>9.4097222222222204E-3</c:v>
                </c:pt>
                <c:pt idx="813">
                  <c:v>9.4212962962962905E-3</c:v>
                </c:pt>
                <c:pt idx="814">
                  <c:v>9.4328703703703692E-3</c:v>
                </c:pt>
                <c:pt idx="815">
                  <c:v>9.4444444444444393E-3</c:v>
                </c:pt>
                <c:pt idx="816">
                  <c:v>9.4560185185185094E-3</c:v>
                </c:pt>
                <c:pt idx="817">
                  <c:v>9.46759259259259E-3</c:v>
                </c:pt>
                <c:pt idx="818">
                  <c:v>9.4791666666666601E-3</c:v>
                </c:pt>
                <c:pt idx="819">
                  <c:v>9.4907407407407406E-3</c:v>
                </c:pt>
                <c:pt idx="820">
                  <c:v>9.5023148148148107E-3</c:v>
                </c:pt>
                <c:pt idx="821">
                  <c:v>9.5138888888888808E-3</c:v>
                </c:pt>
                <c:pt idx="822">
                  <c:v>9.5254629629629595E-3</c:v>
                </c:pt>
                <c:pt idx="823">
                  <c:v>9.5370370370370296E-3</c:v>
                </c:pt>
                <c:pt idx="824">
                  <c:v>9.5486111111111101E-3</c:v>
                </c:pt>
                <c:pt idx="825">
                  <c:v>9.5601851851851802E-3</c:v>
                </c:pt>
                <c:pt idx="826">
                  <c:v>9.5717592592592608E-3</c:v>
                </c:pt>
                <c:pt idx="827">
                  <c:v>9.5833333333333309E-3</c:v>
                </c:pt>
                <c:pt idx="828">
                  <c:v>9.5949074074073992E-3</c:v>
                </c:pt>
                <c:pt idx="829">
                  <c:v>9.6064814814814797E-3</c:v>
                </c:pt>
                <c:pt idx="830">
                  <c:v>9.6180555555555498E-3</c:v>
                </c:pt>
                <c:pt idx="831">
                  <c:v>9.6296296296296303E-3</c:v>
                </c:pt>
                <c:pt idx="832">
                  <c:v>9.6412037037037004E-3</c:v>
                </c:pt>
                <c:pt idx="833">
                  <c:v>9.6527777777777705E-3</c:v>
                </c:pt>
                <c:pt idx="834">
                  <c:v>9.6643518518518493E-3</c:v>
                </c:pt>
                <c:pt idx="835">
                  <c:v>9.6759259259259194E-3</c:v>
                </c:pt>
                <c:pt idx="836">
                  <c:v>9.6874999999999895E-3</c:v>
                </c:pt>
                <c:pt idx="837">
                  <c:v>9.69907407407407E-3</c:v>
                </c:pt>
                <c:pt idx="838">
                  <c:v>9.7106481481481401E-3</c:v>
                </c:pt>
                <c:pt idx="839">
                  <c:v>9.7222222222222206E-3</c:v>
                </c:pt>
                <c:pt idx="840">
                  <c:v>9.7337962962962907E-3</c:v>
                </c:pt>
                <c:pt idx="841">
                  <c:v>9.7453703703703695E-3</c:v>
                </c:pt>
                <c:pt idx="842">
                  <c:v>9.7569444444444396E-3</c:v>
                </c:pt>
                <c:pt idx="843">
                  <c:v>9.7685185185185097E-3</c:v>
                </c:pt>
                <c:pt idx="844">
                  <c:v>9.7800925925925902E-3</c:v>
                </c:pt>
                <c:pt idx="845">
                  <c:v>9.7916666666666603E-3</c:v>
                </c:pt>
                <c:pt idx="846">
                  <c:v>9.8032407407407408E-3</c:v>
                </c:pt>
                <c:pt idx="847">
                  <c:v>9.8148148148148092E-3</c:v>
                </c:pt>
                <c:pt idx="848">
                  <c:v>9.8263888888888793E-3</c:v>
                </c:pt>
                <c:pt idx="849">
                  <c:v>9.8379629629629598E-3</c:v>
                </c:pt>
                <c:pt idx="850">
                  <c:v>9.8495370370370299E-3</c:v>
                </c:pt>
                <c:pt idx="851">
                  <c:v>9.8611111111111104E-3</c:v>
                </c:pt>
                <c:pt idx="852">
                  <c:v>9.8726851851851805E-3</c:v>
                </c:pt>
                <c:pt idx="853">
                  <c:v>9.8842592592592506E-3</c:v>
                </c:pt>
                <c:pt idx="854">
                  <c:v>9.8958333333333294E-3</c:v>
                </c:pt>
                <c:pt idx="855">
                  <c:v>9.9074074074073995E-3</c:v>
                </c:pt>
                <c:pt idx="856">
                  <c:v>9.91898148148148E-3</c:v>
                </c:pt>
                <c:pt idx="857">
                  <c:v>9.9305555555555501E-3</c:v>
                </c:pt>
                <c:pt idx="858">
                  <c:v>9.9421296296296306E-3</c:v>
                </c:pt>
                <c:pt idx="859">
                  <c:v>9.9537037037037007E-3</c:v>
                </c:pt>
                <c:pt idx="860">
                  <c:v>9.9652777777777708E-3</c:v>
                </c:pt>
                <c:pt idx="861">
                  <c:v>9.9768518518518496E-3</c:v>
                </c:pt>
                <c:pt idx="862">
                  <c:v>9.9884259259259197E-3</c:v>
                </c:pt>
                <c:pt idx="863">
                  <c:v>9.9999999999999898E-3</c:v>
                </c:pt>
                <c:pt idx="864">
                  <c:v>1.00115740740741E-2</c:v>
                </c:pt>
                <c:pt idx="865">
                  <c:v>1.0023148148148199E-2</c:v>
                </c:pt>
                <c:pt idx="866">
                  <c:v>1.00347222222222E-2</c:v>
                </c:pt>
                <c:pt idx="867">
                  <c:v>1.00462962962963E-2</c:v>
                </c:pt>
                <c:pt idx="868">
                  <c:v>1.0057870370370399E-2</c:v>
                </c:pt>
                <c:pt idx="869">
                  <c:v>1.0069444444444501E-2</c:v>
                </c:pt>
                <c:pt idx="870">
                  <c:v>1.00810185185185E-2</c:v>
                </c:pt>
                <c:pt idx="871">
                  <c:v>1.0092592592592599E-2</c:v>
                </c:pt>
                <c:pt idx="872">
                  <c:v>1.0104166666666701E-2</c:v>
                </c:pt>
                <c:pt idx="873">
                  <c:v>1.01157407407408E-2</c:v>
                </c:pt>
                <c:pt idx="874">
                  <c:v>1.0127314814814801E-2</c:v>
                </c:pt>
                <c:pt idx="875">
                  <c:v>1.01388888888889E-2</c:v>
                </c:pt>
                <c:pt idx="876">
                  <c:v>1.0150462962963E-2</c:v>
                </c:pt>
                <c:pt idx="877">
                  <c:v>1.01620370370371E-2</c:v>
                </c:pt>
                <c:pt idx="878">
                  <c:v>1.01736111111111E-2</c:v>
                </c:pt>
                <c:pt idx="879">
                  <c:v>1.01851851851852E-2</c:v>
                </c:pt>
                <c:pt idx="880">
                  <c:v>1.0196759259259299E-2</c:v>
                </c:pt>
                <c:pt idx="881">
                  <c:v>1.0208333333333401E-2</c:v>
                </c:pt>
                <c:pt idx="882">
                  <c:v>1.02199074074074E-2</c:v>
                </c:pt>
                <c:pt idx="883">
                  <c:v>1.0231481481481499E-2</c:v>
                </c:pt>
                <c:pt idx="884">
                  <c:v>1.0243055555555601E-2</c:v>
                </c:pt>
              </c:numCache>
            </c:numRef>
          </c:xVal>
          <c:yVal>
            <c:numRef>
              <c:f>'1 sec data'!$B$1:$B$885</c:f>
              <c:numCache>
                <c:formatCode>General</c:formatCode>
                <c:ptCount val="885"/>
                <c:pt idx="0">
                  <c:v>60.002299999999991</c:v>
                </c:pt>
                <c:pt idx="1">
                  <c:v>60.002899999999997</c:v>
                </c:pt>
                <c:pt idx="2">
                  <c:v>60.004300000000015</c:v>
                </c:pt>
                <c:pt idx="3">
                  <c:v>60.003399999999985</c:v>
                </c:pt>
                <c:pt idx="4">
                  <c:v>60.000999999999998</c:v>
                </c:pt>
                <c:pt idx="5">
                  <c:v>60.001300000000001</c:v>
                </c:pt>
                <c:pt idx="6">
                  <c:v>60.000899999999987</c:v>
                </c:pt>
                <c:pt idx="7">
                  <c:v>60.000799999999991</c:v>
                </c:pt>
                <c:pt idx="8">
                  <c:v>60.003199999999993</c:v>
                </c:pt>
                <c:pt idx="9">
                  <c:v>60.0062</c:v>
                </c:pt>
                <c:pt idx="10">
                  <c:v>60.010299999999994</c:v>
                </c:pt>
                <c:pt idx="11">
                  <c:v>60.012</c:v>
                </c:pt>
                <c:pt idx="12">
                  <c:v>60.011400000000002</c:v>
                </c:pt>
                <c:pt idx="13">
                  <c:v>60.010100000000008</c:v>
                </c:pt>
                <c:pt idx="14">
                  <c:v>60.008800000000008</c:v>
                </c:pt>
                <c:pt idx="15">
                  <c:v>60.006699999999988</c:v>
                </c:pt>
                <c:pt idx="16">
                  <c:v>60.004800000000003</c:v>
                </c:pt>
                <c:pt idx="17">
                  <c:v>60.004800000000003</c:v>
                </c:pt>
                <c:pt idx="18">
                  <c:v>60.00500000000001</c:v>
                </c:pt>
                <c:pt idx="19">
                  <c:v>60.005299999999998</c:v>
                </c:pt>
                <c:pt idx="20">
                  <c:v>60.006199999999993</c:v>
                </c:pt>
                <c:pt idx="21">
                  <c:v>60.005100000000006</c:v>
                </c:pt>
                <c:pt idx="22">
                  <c:v>60.005299999999998</c:v>
                </c:pt>
                <c:pt idx="23">
                  <c:v>60.005199999999988</c:v>
                </c:pt>
                <c:pt idx="24">
                  <c:v>60.005999999999993</c:v>
                </c:pt>
                <c:pt idx="25">
                  <c:v>60.006299999999989</c:v>
                </c:pt>
                <c:pt idx="26">
                  <c:v>60.006199999999993</c:v>
                </c:pt>
                <c:pt idx="27">
                  <c:v>60.006600000000006</c:v>
                </c:pt>
                <c:pt idx="28">
                  <c:v>60.006799999999998</c:v>
                </c:pt>
                <c:pt idx="29">
                  <c:v>60.005899999999983</c:v>
                </c:pt>
                <c:pt idx="30">
                  <c:v>60.005599999999994</c:v>
                </c:pt>
                <c:pt idx="31">
                  <c:v>60.005899999999983</c:v>
                </c:pt>
                <c:pt idx="32">
                  <c:v>60.005999999999993</c:v>
                </c:pt>
                <c:pt idx="33">
                  <c:v>60.005399999999995</c:v>
                </c:pt>
                <c:pt idx="34">
                  <c:v>60.005399999999995</c:v>
                </c:pt>
                <c:pt idx="35">
                  <c:v>60.004800000000003</c:v>
                </c:pt>
                <c:pt idx="36">
                  <c:v>60.004200000000004</c:v>
                </c:pt>
                <c:pt idx="37">
                  <c:v>60.004099999999994</c:v>
                </c:pt>
                <c:pt idx="38">
                  <c:v>60.004399999999997</c:v>
                </c:pt>
                <c:pt idx="39">
                  <c:v>60.003300000000003</c:v>
                </c:pt>
                <c:pt idx="40">
                  <c:v>60.003700000000002</c:v>
                </c:pt>
                <c:pt idx="41">
                  <c:v>60.005099999999992</c:v>
                </c:pt>
                <c:pt idx="42">
                  <c:v>60.006099999999989</c:v>
                </c:pt>
                <c:pt idx="43">
                  <c:v>60.009299999999996</c:v>
                </c:pt>
                <c:pt idx="44">
                  <c:v>60.010800000000003</c:v>
                </c:pt>
                <c:pt idx="45">
                  <c:v>60.012300000000003</c:v>
                </c:pt>
                <c:pt idx="46">
                  <c:v>60.013500000000001</c:v>
                </c:pt>
                <c:pt idx="47">
                  <c:v>60.014700000000005</c:v>
                </c:pt>
                <c:pt idx="48">
                  <c:v>60.015200000000007</c:v>
                </c:pt>
                <c:pt idx="49">
                  <c:v>60.0154</c:v>
                </c:pt>
                <c:pt idx="50">
                  <c:v>60.014400000000002</c:v>
                </c:pt>
                <c:pt idx="51">
                  <c:v>60.0124</c:v>
                </c:pt>
                <c:pt idx="52">
                  <c:v>60.010199999999998</c:v>
                </c:pt>
                <c:pt idx="53">
                  <c:v>60.008399999999995</c:v>
                </c:pt>
                <c:pt idx="54">
                  <c:v>60.0077</c:v>
                </c:pt>
                <c:pt idx="55">
                  <c:v>60.00780000000001</c:v>
                </c:pt>
                <c:pt idx="56">
                  <c:v>60.00869999999999</c:v>
                </c:pt>
                <c:pt idx="57">
                  <c:v>60.006900000000009</c:v>
                </c:pt>
                <c:pt idx="58">
                  <c:v>59.99669999999999</c:v>
                </c:pt>
                <c:pt idx="59">
                  <c:v>59.831400000000009</c:v>
                </c:pt>
                <c:pt idx="60">
                  <c:v>59.585400000000007</c:v>
                </c:pt>
                <c:pt idx="61">
                  <c:v>59.392200000000003</c:v>
                </c:pt>
                <c:pt idx="62">
                  <c:v>59.305199999999999</c:v>
                </c:pt>
                <c:pt idx="63">
                  <c:v>59.313300000000005</c:v>
                </c:pt>
                <c:pt idx="64">
                  <c:v>59.328499999999998</c:v>
                </c:pt>
                <c:pt idx="65">
                  <c:v>59.350399999999993</c:v>
                </c:pt>
                <c:pt idx="66">
                  <c:v>59.366799999999998</c:v>
                </c:pt>
                <c:pt idx="67">
                  <c:v>59.397200000000012</c:v>
                </c:pt>
                <c:pt idx="68">
                  <c:v>59.439699999999995</c:v>
                </c:pt>
                <c:pt idx="69">
                  <c:v>59.446599999999989</c:v>
                </c:pt>
                <c:pt idx="70">
                  <c:v>59.472500000000004</c:v>
                </c:pt>
                <c:pt idx="71">
                  <c:v>59.495000000000005</c:v>
                </c:pt>
                <c:pt idx="72">
                  <c:v>59.510400000000004</c:v>
                </c:pt>
                <c:pt idx="73">
                  <c:v>59.521400000000007</c:v>
                </c:pt>
                <c:pt idx="74">
                  <c:v>59.526600000000009</c:v>
                </c:pt>
                <c:pt idx="75">
                  <c:v>59.528700000000001</c:v>
                </c:pt>
                <c:pt idx="76">
                  <c:v>59.524299999999997</c:v>
                </c:pt>
                <c:pt idx="77">
                  <c:v>59.505600000000001</c:v>
                </c:pt>
                <c:pt idx="78">
                  <c:v>59.487699999999997</c:v>
                </c:pt>
                <c:pt idx="79">
                  <c:v>59.474799999999995</c:v>
                </c:pt>
                <c:pt idx="80">
                  <c:v>59.468199999999989</c:v>
                </c:pt>
                <c:pt idx="81">
                  <c:v>59.464000000000013</c:v>
                </c:pt>
                <c:pt idx="82">
                  <c:v>59.461400000000005</c:v>
                </c:pt>
                <c:pt idx="83">
                  <c:v>59.460900000000002</c:v>
                </c:pt>
                <c:pt idx="84">
                  <c:v>59.457800000000006</c:v>
                </c:pt>
                <c:pt idx="85">
                  <c:v>59.457200000000014</c:v>
                </c:pt>
                <c:pt idx="86">
                  <c:v>59.459199999999996</c:v>
                </c:pt>
                <c:pt idx="87">
                  <c:v>59.460699999999996</c:v>
                </c:pt>
                <c:pt idx="88">
                  <c:v>59.463100000000011</c:v>
                </c:pt>
                <c:pt idx="89">
                  <c:v>59.465899999999998</c:v>
                </c:pt>
                <c:pt idx="90">
                  <c:v>59.466499999999996</c:v>
                </c:pt>
                <c:pt idx="91">
                  <c:v>59.465999999999994</c:v>
                </c:pt>
                <c:pt idx="92">
                  <c:v>59.463800000000013</c:v>
                </c:pt>
                <c:pt idx="93">
                  <c:v>59.462400000000002</c:v>
                </c:pt>
                <c:pt idx="94">
                  <c:v>59.461699999999993</c:v>
                </c:pt>
                <c:pt idx="95">
                  <c:v>59.461099999999988</c:v>
                </c:pt>
                <c:pt idx="96">
                  <c:v>59.460599999999999</c:v>
                </c:pt>
                <c:pt idx="97">
                  <c:v>59.4602</c:v>
                </c:pt>
                <c:pt idx="98">
                  <c:v>59.46070000000001</c:v>
                </c:pt>
                <c:pt idx="99">
                  <c:v>59.459000000000003</c:v>
                </c:pt>
                <c:pt idx="100">
                  <c:v>59.456400000000009</c:v>
                </c:pt>
                <c:pt idx="101">
                  <c:v>59.454000000000008</c:v>
                </c:pt>
                <c:pt idx="102">
                  <c:v>59.453700000000005</c:v>
                </c:pt>
                <c:pt idx="103">
                  <c:v>59.440899999999999</c:v>
                </c:pt>
                <c:pt idx="104">
                  <c:v>59.371399999999994</c:v>
                </c:pt>
                <c:pt idx="105">
                  <c:v>59.299099999999996</c:v>
                </c:pt>
                <c:pt idx="106">
                  <c:v>59.274199999999993</c:v>
                </c:pt>
                <c:pt idx="107">
                  <c:v>59.330300000000001</c:v>
                </c:pt>
                <c:pt idx="108">
                  <c:v>59.381299999999996</c:v>
                </c:pt>
                <c:pt idx="109">
                  <c:v>59.4208</c:v>
                </c:pt>
                <c:pt idx="110">
                  <c:v>59.453600000000009</c:v>
                </c:pt>
                <c:pt idx="111">
                  <c:v>59.475300000000004</c:v>
                </c:pt>
                <c:pt idx="112">
                  <c:v>59.486799999999995</c:v>
                </c:pt>
                <c:pt idx="113">
                  <c:v>59.490899999999996</c:v>
                </c:pt>
                <c:pt idx="114">
                  <c:v>59.496300000000005</c:v>
                </c:pt>
                <c:pt idx="115">
                  <c:v>59.494299999999996</c:v>
                </c:pt>
                <c:pt idx="116">
                  <c:v>59.492099999999994</c:v>
                </c:pt>
                <c:pt idx="117">
                  <c:v>59.487900000000003</c:v>
                </c:pt>
                <c:pt idx="118">
                  <c:v>59.480800000000002</c:v>
                </c:pt>
                <c:pt idx="119">
                  <c:v>59.47590000000001</c:v>
                </c:pt>
                <c:pt idx="120">
                  <c:v>59.471199999999996</c:v>
                </c:pt>
                <c:pt idx="121">
                  <c:v>59.467499999999994</c:v>
                </c:pt>
                <c:pt idx="122">
                  <c:v>59.463800000000006</c:v>
                </c:pt>
                <c:pt idx="123">
                  <c:v>59.460599999999999</c:v>
                </c:pt>
                <c:pt idx="124">
                  <c:v>59.458299999999994</c:v>
                </c:pt>
                <c:pt idx="125">
                  <c:v>59.455500000000008</c:v>
                </c:pt>
                <c:pt idx="126">
                  <c:v>59.454199999999993</c:v>
                </c:pt>
                <c:pt idx="127">
                  <c:v>59.453899999999997</c:v>
                </c:pt>
                <c:pt idx="128">
                  <c:v>59.452599999999997</c:v>
                </c:pt>
                <c:pt idx="129">
                  <c:v>59.451999999999998</c:v>
                </c:pt>
                <c:pt idx="130">
                  <c:v>59.450900000000004</c:v>
                </c:pt>
                <c:pt idx="131">
                  <c:v>59.450200000000009</c:v>
                </c:pt>
                <c:pt idx="132">
                  <c:v>59.449300000000008</c:v>
                </c:pt>
                <c:pt idx="133">
                  <c:v>59.447299999999998</c:v>
                </c:pt>
                <c:pt idx="134">
                  <c:v>59.446400000000004</c:v>
                </c:pt>
                <c:pt idx="135">
                  <c:v>59.446000000000005</c:v>
                </c:pt>
                <c:pt idx="136">
                  <c:v>59.447199999999995</c:v>
                </c:pt>
                <c:pt idx="137">
                  <c:v>59.450199999999995</c:v>
                </c:pt>
                <c:pt idx="138">
                  <c:v>59.452500000000001</c:v>
                </c:pt>
                <c:pt idx="139">
                  <c:v>59.455399999999997</c:v>
                </c:pt>
                <c:pt idx="140">
                  <c:v>59.457000000000008</c:v>
                </c:pt>
                <c:pt idx="141">
                  <c:v>59.4587</c:v>
                </c:pt>
                <c:pt idx="142">
                  <c:v>59.458799999999997</c:v>
                </c:pt>
                <c:pt idx="143">
                  <c:v>59.4587</c:v>
                </c:pt>
                <c:pt idx="144">
                  <c:v>59.459300000000006</c:v>
                </c:pt>
                <c:pt idx="145">
                  <c:v>59.459500000000006</c:v>
                </c:pt>
                <c:pt idx="146">
                  <c:v>59.459500000000006</c:v>
                </c:pt>
                <c:pt idx="147">
                  <c:v>59.459799999999994</c:v>
                </c:pt>
                <c:pt idx="148">
                  <c:v>59.458399999999997</c:v>
                </c:pt>
                <c:pt idx="149">
                  <c:v>59.4572</c:v>
                </c:pt>
                <c:pt idx="150">
                  <c:v>59.458199999999998</c:v>
                </c:pt>
                <c:pt idx="151">
                  <c:v>59.458299999999994</c:v>
                </c:pt>
                <c:pt idx="152">
                  <c:v>59.458400000000005</c:v>
                </c:pt>
                <c:pt idx="153">
                  <c:v>59.4572</c:v>
                </c:pt>
                <c:pt idx="154">
                  <c:v>59.456299999999999</c:v>
                </c:pt>
                <c:pt idx="155">
                  <c:v>59.455100000000002</c:v>
                </c:pt>
                <c:pt idx="156">
                  <c:v>59.453300000000013</c:v>
                </c:pt>
                <c:pt idx="157">
                  <c:v>59.452699999999993</c:v>
                </c:pt>
                <c:pt idx="158">
                  <c:v>59.452999999999996</c:v>
                </c:pt>
                <c:pt idx="159">
                  <c:v>59.452999999999989</c:v>
                </c:pt>
                <c:pt idx="160">
                  <c:v>59.454499999999996</c:v>
                </c:pt>
                <c:pt idx="161">
                  <c:v>59.455500000000008</c:v>
                </c:pt>
                <c:pt idx="162">
                  <c:v>59.457399999999993</c:v>
                </c:pt>
                <c:pt idx="163">
                  <c:v>59.460099999999997</c:v>
                </c:pt>
                <c:pt idx="164">
                  <c:v>59.463000000000001</c:v>
                </c:pt>
                <c:pt idx="165">
                  <c:v>59.464500000000001</c:v>
                </c:pt>
                <c:pt idx="166">
                  <c:v>59.465299999999999</c:v>
                </c:pt>
                <c:pt idx="167">
                  <c:v>59.466100000000004</c:v>
                </c:pt>
                <c:pt idx="168">
                  <c:v>59.466999999999999</c:v>
                </c:pt>
                <c:pt idx="169">
                  <c:v>59.466100000000004</c:v>
                </c:pt>
                <c:pt idx="170">
                  <c:v>59.463899999999988</c:v>
                </c:pt>
                <c:pt idx="171">
                  <c:v>59.460599999999999</c:v>
                </c:pt>
                <c:pt idx="172">
                  <c:v>59.458299999999994</c:v>
                </c:pt>
                <c:pt idx="173">
                  <c:v>59.456300000000013</c:v>
                </c:pt>
                <c:pt idx="174">
                  <c:v>59.453600000000009</c:v>
                </c:pt>
                <c:pt idx="175">
                  <c:v>59.451800000000006</c:v>
                </c:pt>
                <c:pt idx="176">
                  <c:v>59.450300000000006</c:v>
                </c:pt>
                <c:pt idx="177">
                  <c:v>59.449000000000012</c:v>
                </c:pt>
                <c:pt idx="178">
                  <c:v>59.448699999999995</c:v>
                </c:pt>
                <c:pt idx="179">
                  <c:v>59.450800000000001</c:v>
                </c:pt>
                <c:pt idx="180">
                  <c:v>59.451700000000002</c:v>
                </c:pt>
                <c:pt idx="181">
                  <c:v>59.451200000000007</c:v>
                </c:pt>
                <c:pt idx="182">
                  <c:v>59.452200000000005</c:v>
                </c:pt>
                <c:pt idx="183">
                  <c:v>59.453900000000012</c:v>
                </c:pt>
                <c:pt idx="184">
                  <c:v>59.454700000000003</c:v>
                </c:pt>
                <c:pt idx="185">
                  <c:v>59.454700000000003</c:v>
                </c:pt>
                <c:pt idx="186">
                  <c:v>59.452600000000004</c:v>
                </c:pt>
                <c:pt idx="187">
                  <c:v>59.4514</c:v>
                </c:pt>
                <c:pt idx="188">
                  <c:v>59.450400000000016</c:v>
                </c:pt>
                <c:pt idx="189">
                  <c:v>59.448900000000002</c:v>
                </c:pt>
                <c:pt idx="190">
                  <c:v>59.447400000000002</c:v>
                </c:pt>
                <c:pt idx="191">
                  <c:v>59.447400000000002</c:v>
                </c:pt>
                <c:pt idx="192">
                  <c:v>59.448099999999997</c:v>
                </c:pt>
                <c:pt idx="193">
                  <c:v>59.448599999999999</c:v>
                </c:pt>
                <c:pt idx="194">
                  <c:v>59.449199999999998</c:v>
                </c:pt>
                <c:pt idx="195">
                  <c:v>59.452299999999994</c:v>
                </c:pt>
                <c:pt idx="196">
                  <c:v>59.454899999999995</c:v>
                </c:pt>
                <c:pt idx="197">
                  <c:v>59.457500000000003</c:v>
                </c:pt>
                <c:pt idx="198">
                  <c:v>59.459600000000002</c:v>
                </c:pt>
                <c:pt idx="199">
                  <c:v>59.4602</c:v>
                </c:pt>
                <c:pt idx="200">
                  <c:v>59.460099999999997</c:v>
                </c:pt>
                <c:pt idx="201">
                  <c:v>59.45989999999999</c:v>
                </c:pt>
                <c:pt idx="202">
                  <c:v>59.458399999999997</c:v>
                </c:pt>
                <c:pt idx="203">
                  <c:v>59.456899999999997</c:v>
                </c:pt>
                <c:pt idx="204">
                  <c:v>59.455799999999996</c:v>
                </c:pt>
                <c:pt idx="205">
                  <c:v>59.456699999999998</c:v>
                </c:pt>
                <c:pt idx="206">
                  <c:v>59.457399999999993</c:v>
                </c:pt>
                <c:pt idx="207">
                  <c:v>59.458199999999998</c:v>
                </c:pt>
                <c:pt idx="208">
                  <c:v>59.457299999999996</c:v>
                </c:pt>
                <c:pt idx="209">
                  <c:v>59.4572</c:v>
                </c:pt>
                <c:pt idx="210">
                  <c:v>59.457299999999996</c:v>
                </c:pt>
                <c:pt idx="211">
                  <c:v>59.458500000000001</c:v>
                </c:pt>
                <c:pt idx="212">
                  <c:v>59.459699999999998</c:v>
                </c:pt>
                <c:pt idx="213">
                  <c:v>59.461400000000005</c:v>
                </c:pt>
                <c:pt idx="214">
                  <c:v>59.463200000000008</c:v>
                </c:pt>
                <c:pt idx="215">
                  <c:v>59.463200000000008</c:v>
                </c:pt>
                <c:pt idx="216">
                  <c:v>59.463000000000001</c:v>
                </c:pt>
                <c:pt idx="217">
                  <c:v>59.462699999999998</c:v>
                </c:pt>
                <c:pt idx="218">
                  <c:v>59.465700000000005</c:v>
                </c:pt>
                <c:pt idx="219">
                  <c:v>59.468300000000013</c:v>
                </c:pt>
                <c:pt idx="220">
                  <c:v>59.469700000000003</c:v>
                </c:pt>
                <c:pt idx="221">
                  <c:v>59.472200000000001</c:v>
                </c:pt>
                <c:pt idx="222">
                  <c:v>59.475999999999985</c:v>
                </c:pt>
                <c:pt idx="223">
                  <c:v>59.478600000000007</c:v>
                </c:pt>
                <c:pt idx="224">
                  <c:v>59.480799999999988</c:v>
                </c:pt>
                <c:pt idx="225">
                  <c:v>59.482399999999998</c:v>
                </c:pt>
                <c:pt idx="226">
                  <c:v>59.482199999999992</c:v>
                </c:pt>
                <c:pt idx="227">
                  <c:v>59.483599999999988</c:v>
                </c:pt>
                <c:pt idx="228">
                  <c:v>59.483199999999989</c:v>
                </c:pt>
                <c:pt idx="229">
                  <c:v>59.48190000000001</c:v>
                </c:pt>
                <c:pt idx="230">
                  <c:v>59.480499999999992</c:v>
                </c:pt>
                <c:pt idx="231">
                  <c:v>59.481599999999993</c:v>
                </c:pt>
                <c:pt idx="232">
                  <c:v>59.482299999999995</c:v>
                </c:pt>
                <c:pt idx="233">
                  <c:v>59.483799999999995</c:v>
                </c:pt>
                <c:pt idx="234">
                  <c:v>59.485900000000001</c:v>
                </c:pt>
                <c:pt idx="235">
                  <c:v>59.487200000000009</c:v>
                </c:pt>
                <c:pt idx="236">
                  <c:v>59.4895</c:v>
                </c:pt>
                <c:pt idx="237">
                  <c:v>59.490899999999996</c:v>
                </c:pt>
                <c:pt idx="238">
                  <c:v>59.492200000000004</c:v>
                </c:pt>
                <c:pt idx="239">
                  <c:v>59.492699999999999</c:v>
                </c:pt>
                <c:pt idx="240">
                  <c:v>59.492699999999999</c:v>
                </c:pt>
                <c:pt idx="241">
                  <c:v>59.495600000000003</c:v>
                </c:pt>
                <c:pt idx="242">
                  <c:v>59.498000000000012</c:v>
                </c:pt>
                <c:pt idx="243">
                  <c:v>59.499400000000001</c:v>
                </c:pt>
                <c:pt idx="244">
                  <c:v>59.500599999999999</c:v>
                </c:pt>
                <c:pt idx="245">
                  <c:v>59.503799999999998</c:v>
                </c:pt>
                <c:pt idx="246">
                  <c:v>59.506199999999993</c:v>
                </c:pt>
                <c:pt idx="247">
                  <c:v>59.507500000000007</c:v>
                </c:pt>
                <c:pt idx="248">
                  <c:v>59.507799999999996</c:v>
                </c:pt>
                <c:pt idx="249">
                  <c:v>59.507300000000001</c:v>
                </c:pt>
                <c:pt idx="250">
                  <c:v>59.507799999999989</c:v>
                </c:pt>
                <c:pt idx="251">
                  <c:v>59.507699999999986</c:v>
                </c:pt>
                <c:pt idx="252">
                  <c:v>59.505499999999998</c:v>
                </c:pt>
                <c:pt idx="253">
                  <c:v>59.505899999999997</c:v>
                </c:pt>
                <c:pt idx="254">
                  <c:v>59.508099999999992</c:v>
                </c:pt>
                <c:pt idx="255">
                  <c:v>59.509400000000007</c:v>
                </c:pt>
                <c:pt idx="256">
                  <c:v>59.511699999999998</c:v>
                </c:pt>
                <c:pt idx="257">
                  <c:v>59.513999999999996</c:v>
                </c:pt>
                <c:pt idx="258">
                  <c:v>59.515600000000006</c:v>
                </c:pt>
                <c:pt idx="259">
                  <c:v>59.516499999999994</c:v>
                </c:pt>
                <c:pt idx="260">
                  <c:v>59.517299999999999</c:v>
                </c:pt>
                <c:pt idx="261">
                  <c:v>59.518400000000007</c:v>
                </c:pt>
                <c:pt idx="262">
                  <c:v>59.519600000000004</c:v>
                </c:pt>
                <c:pt idx="263">
                  <c:v>59.520299999999999</c:v>
                </c:pt>
                <c:pt idx="264">
                  <c:v>59.521200000000007</c:v>
                </c:pt>
                <c:pt idx="265">
                  <c:v>59.524300000000004</c:v>
                </c:pt>
                <c:pt idx="266">
                  <c:v>59.527300000000004</c:v>
                </c:pt>
                <c:pt idx="267">
                  <c:v>59.529899999999998</c:v>
                </c:pt>
                <c:pt idx="268">
                  <c:v>59.533900000000017</c:v>
                </c:pt>
                <c:pt idx="269">
                  <c:v>59.537200000000006</c:v>
                </c:pt>
                <c:pt idx="270">
                  <c:v>59.540600000000005</c:v>
                </c:pt>
                <c:pt idx="271">
                  <c:v>59.542200000000001</c:v>
                </c:pt>
                <c:pt idx="272">
                  <c:v>59.542299999999997</c:v>
                </c:pt>
                <c:pt idx="273">
                  <c:v>59.542299999999997</c:v>
                </c:pt>
                <c:pt idx="274">
                  <c:v>59.542299999999997</c:v>
                </c:pt>
                <c:pt idx="275">
                  <c:v>59.542000000000009</c:v>
                </c:pt>
                <c:pt idx="276">
                  <c:v>59.542700000000011</c:v>
                </c:pt>
                <c:pt idx="277">
                  <c:v>59.542400000000008</c:v>
                </c:pt>
                <c:pt idx="278">
                  <c:v>59.541900000000012</c:v>
                </c:pt>
                <c:pt idx="279">
                  <c:v>59.541700000000006</c:v>
                </c:pt>
                <c:pt idx="280">
                  <c:v>59.542700000000004</c:v>
                </c:pt>
                <c:pt idx="281">
                  <c:v>59.546599999999998</c:v>
                </c:pt>
                <c:pt idx="282">
                  <c:v>59.549900000000001</c:v>
                </c:pt>
                <c:pt idx="283">
                  <c:v>59.552899999999987</c:v>
                </c:pt>
                <c:pt idx="284">
                  <c:v>59.556100000000001</c:v>
                </c:pt>
                <c:pt idx="285">
                  <c:v>59.559299999999993</c:v>
                </c:pt>
                <c:pt idx="286">
                  <c:v>59.562100000000001</c:v>
                </c:pt>
                <c:pt idx="287">
                  <c:v>59.564900000000002</c:v>
                </c:pt>
                <c:pt idx="288">
                  <c:v>59.567899999999995</c:v>
                </c:pt>
                <c:pt idx="289">
                  <c:v>59.568600000000004</c:v>
                </c:pt>
                <c:pt idx="290">
                  <c:v>59.568299999999986</c:v>
                </c:pt>
                <c:pt idx="291">
                  <c:v>59.567599999999992</c:v>
                </c:pt>
                <c:pt idx="292">
                  <c:v>59.566400000000002</c:v>
                </c:pt>
                <c:pt idx="293">
                  <c:v>59.566600000000008</c:v>
                </c:pt>
                <c:pt idx="294">
                  <c:v>59.567899999999987</c:v>
                </c:pt>
                <c:pt idx="295">
                  <c:v>59.56880000000001</c:v>
                </c:pt>
                <c:pt idx="296">
                  <c:v>59.57030000000001</c:v>
                </c:pt>
                <c:pt idx="297">
                  <c:v>59.572399999999995</c:v>
                </c:pt>
                <c:pt idx="298">
                  <c:v>59.575199999999995</c:v>
                </c:pt>
                <c:pt idx="299">
                  <c:v>59.576900000000002</c:v>
                </c:pt>
                <c:pt idx="300">
                  <c:v>59.577799999999989</c:v>
                </c:pt>
                <c:pt idx="301">
                  <c:v>59.577999999999989</c:v>
                </c:pt>
                <c:pt idx="302">
                  <c:v>59.578099999999992</c:v>
                </c:pt>
                <c:pt idx="303">
                  <c:v>59.578499999999998</c:v>
                </c:pt>
                <c:pt idx="304">
                  <c:v>59.579699999999988</c:v>
                </c:pt>
                <c:pt idx="305">
                  <c:v>59.58</c:v>
                </c:pt>
                <c:pt idx="306">
                  <c:v>59.581299999999999</c:v>
                </c:pt>
                <c:pt idx="307">
                  <c:v>59.581699999999998</c:v>
                </c:pt>
                <c:pt idx="308">
                  <c:v>59.581100000000006</c:v>
                </c:pt>
                <c:pt idx="309">
                  <c:v>59.580799999999996</c:v>
                </c:pt>
                <c:pt idx="310">
                  <c:v>59.580600000000004</c:v>
                </c:pt>
                <c:pt idx="311">
                  <c:v>59.580100000000002</c:v>
                </c:pt>
                <c:pt idx="312">
                  <c:v>59.579499999999996</c:v>
                </c:pt>
                <c:pt idx="313">
                  <c:v>59.580000000000005</c:v>
                </c:pt>
                <c:pt idx="314">
                  <c:v>59.581699999999998</c:v>
                </c:pt>
                <c:pt idx="315">
                  <c:v>59.583499999999994</c:v>
                </c:pt>
                <c:pt idx="316">
                  <c:v>59.585699999999996</c:v>
                </c:pt>
                <c:pt idx="317">
                  <c:v>59.588100000000011</c:v>
                </c:pt>
                <c:pt idx="318">
                  <c:v>59.590200000000003</c:v>
                </c:pt>
                <c:pt idx="319">
                  <c:v>59.591200000000001</c:v>
                </c:pt>
                <c:pt idx="320">
                  <c:v>59.592600000000004</c:v>
                </c:pt>
                <c:pt idx="321">
                  <c:v>59.593100000000007</c:v>
                </c:pt>
                <c:pt idx="322">
                  <c:v>59.593100000000007</c:v>
                </c:pt>
                <c:pt idx="323">
                  <c:v>59.592099999999995</c:v>
                </c:pt>
                <c:pt idx="324">
                  <c:v>59.591099999999997</c:v>
                </c:pt>
                <c:pt idx="325">
                  <c:v>59.592799999999997</c:v>
                </c:pt>
                <c:pt idx="326">
                  <c:v>59.593600000000016</c:v>
                </c:pt>
                <c:pt idx="327">
                  <c:v>59.594000000000008</c:v>
                </c:pt>
                <c:pt idx="328">
                  <c:v>59.595400000000005</c:v>
                </c:pt>
                <c:pt idx="329">
                  <c:v>59.596299999999999</c:v>
                </c:pt>
                <c:pt idx="330">
                  <c:v>59.595799999999997</c:v>
                </c:pt>
                <c:pt idx="331">
                  <c:v>59.595700000000001</c:v>
                </c:pt>
                <c:pt idx="332">
                  <c:v>59.596499999999992</c:v>
                </c:pt>
                <c:pt idx="333">
                  <c:v>59.597500000000004</c:v>
                </c:pt>
                <c:pt idx="334">
                  <c:v>59.597499999999989</c:v>
                </c:pt>
                <c:pt idx="335">
                  <c:v>59.597299999999997</c:v>
                </c:pt>
                <c:pt idx="336">
                  <c:v>59.596699999999998</c:v>
                </c:pt>
                <c:pt idx="337">
                  <c:v>59.595800000000011</c:v>
                </c:pt>
                <c:pt idx="338">
                  <c:v>59.595600000000012</c:v>
                </c:pt>
                <c:pt idx="339">
                  <c:v>59.596699999999984</c:v>
                </c:pt>
                <c:pt idx="340">
                  <c:v>59.598000000000013</c:v>
                </c:pt>
                <c:pt idx="341">
                  <c:v>59.6</c:v>
                </c:pt>
                <c:pt idx="342">
                  <c:v>59.601500000000001</c:v>
                </c:pt>
                <c:pt idx="343">
                  <c:v>59.602299999999993</c:v>
                </c:pt>
                <c:pt idx="344">
                  <c:v>59.602999999999987</c:v>
                </c:pt>
                <c:pt idx="345">
                  <c:v>59.603199999999994</c:v>
                </c:pt>
                <c:pt idx="346">
                  <c:v>59.60329999999999</c:v>
                </c:pt>
                <c:pt idx="347">
                  <c:v>59.602099999999993</c:v>
                </c:pt>
                <c:pt idx="348">
                  <c:v>59.602099999999986</c:v>
                </c:pt>
                <c:pt idx="349">
                  <c:v>59.602299999999993</c:v>
                </c:pt>
                <c:pt idx="350">
                  <c:v>59.602099999999986</c:v>
                </c:pt>
                <c:pt idx="351">
                  <c:v>59.601199999999992</c:v>
                </c:pt>
                <c:pt idx="352">
                  <c:v>59.601299999999995</c:v>
                </c:pt>
                <c:pt idx="353">
                  <c:v>59.602099999999993</c:v>
                </c:pt>
                <c:pt idx="354">
                  <c:v>59.602899999999998</c:v>
                </c:pt>
                <c:pt idx="355">
                  <c:v>59.605399999999996</c:v>
                </c:pt>
                <c:pt idx="356">
                  <c:v>59.608699999999999</c:v>
                </c:pt>
                <c:pt idx="357">
                  <c:v>59.611800000000017</c:v>
                </c:pt>
                <c:pt idx="358">
                  <c:v>59.615400000000001</c:v>
                </c:pt>
                <c:pt idx="359">
                  <c:v>59.617800000000003</c:v>
                </c:pt>
                <c:pt idx="360">
                  <c:v>59.621200000000002</c:v>
                </c:pt>
                <c:pt idx="361">
                  <c:v>59.623199999999997</c:v>
                </c:pt>
                <c:pt idx="362">
                  <c:v>59.624600000000001</c:v>
                </c:pt>
                <c:pt idx="363">
                  <c:v>59.626899999999999</c:v>
                </c:pt>
                <c:pt idx="364">
                  <c:v>59.627300000000005</c:v>
                </c:pt>
                <c:pt idx="365">
                  <c:v>59.627700000000004</c:v>
                </c:pt>
                <c:pt idx="366">
                  <c:v>59.629499999999993</c:v>
                </c:pt>
                <c:pt idx="367">
                  <c:v>59.631099999999989</c:v>
                </c:pt>
                <c:pt idx="368">
                  <c:v>59.633000000000003</c:v>
                </c:pt>
                <c:pt idx="369">
                  <c:v>59.634900000000002</c:v>
                </c:pt>
                <c:pt idx="370">
                  <c:v>59.635900000000007</c:v>
                </c:pt>
                <c:pt idx="371">
                  <c:v>59.635900000000007</c:v>
                </c:pt>
                <c:pt idx="372">
                  <c:v>59.6355</c:v>
                </c:pt>
                <c:pt idx="373">
                  <c:v>59.636500000000012</c:v>
                </c:pt>
                <c:pt idx="374">
                  <c:v>59.637600000000006</c:v>
                </c:pt>
                <c:pt idx="375">
                  <c:v>59.639599999999994</c:v>
                </c:pt>
                <c:pt idx="376">
                  <c:v>59.6432</c:v>
                </c:pt>
                <c:pt idx="377">
                  <c:v>59.648000000000003</c:v>
                </c:pt>
                <c:pt idx="378">
                  <c:v>59.651800000000001</c:v>
                </c:pt>
                <c:pt idx="379">
                  <c:v>59.655599999999993</c:v>
                </c:pt>
                <c:pt idx="380">
                  <c:v>59.658899999999996</c:v>
                </c:pt>
                <c:pt idx="381">
                  <c:v>59.662399999999991</c:v>
                </c:pt>
                <c:pt idx="382">
                  <c:v>59.664700000000003</c:v>
                </c:pt>
                <c:pt idx="383">
                  <c:v>59.666899999999998</c:v>
                </c:pt>
                <c:pt idx="384">
                  <c:v>59.668499999999995</c:v>
                </c:pt>
                <c:pt idx="385">
                  <c:v>59.669199999999989</c:v>
                </c:pt>
                <c:pt idx="386">
                  <c:v>59.670900000000003</c:v>
                </c:pt>
                <c:pt idx="387">
                  <c:v>59.67199999999999</c:v>
                </c:pt>
                <c:pt idx="388">
                  <c:v>59.672900000000006</c:v>
                </c:pt>
                <c:pt idx="389">
                  <c:v>59.673899999999989</c:v>
                </c:pt>
                <c:pt idx="390">
                  <c:v>59.6755</c:v>
                </c:pt>
                <c:pt idx="391">
                  <c:v>59.675799999999995</c:v>
                </c:pt>
                <c:pt idx="392">
                  <c:v>59.676499999999997</c:v>
                </c:pt>
                <c:pt idx="393">
                  <c:v>59.678099999999993</c:v>
                </c:pt>
                <c:pt idx="394">
                  <c:v>59.680000000000007</c:v>
                </c:pt>
                <c:pt idx="395">
                  <c:v>59.681499999999993</c:v>
                </c:pt>
                <c:pt idx="396">
                  <c:v>59.683499999999995</c:v>
                </c:pt>
                <c:pt idx="397">
                  <c:v>59.6845</c:v>
                </c:pt>
                <c:pt idx="398">
                  <c:v>59.684099999999987</c:v>
                </c:pt>
                <c:pt idx="399">
                  <c:v>59.68610000000001</c:v>
                </c:pt>
                <c:pt idx="400">
                  <c:v>59.689799999999991</c:v>
                </c:pt>
                <c:pt idx="401">
                  <c:v>59.69319999999999</c:v>
                </c:pt>
                <c:pt idx="402">
                  <c:v>59.695600000000013</c:v>
                </c:pt>
                <c:pt idx="403">
                  <c:v>59.697499999999991</c:v>
                </c:pt>
                <c:pt idx="404">
                  <c:v>59.699700000000007</c:v>
                </c:pt>
                <c:pt idx="405">
                  <c:v>59.702399999999997</c:v>
                </c:pt>
                <c:pt idx="406">
                  <c:v>59.705799999999996</c:v>
                </c:pt>
                <c:pt idx="407">
                  <c:v>59.709100000000014</c:v>
                </c:pt>
                <c:pt idx="408">
                  <c:v>59.710300000000004</c:v>
                </c:pt>
                <c:pt idx="409">
                  <c:v>59.711100000000002</c:v>
                </c:pt>
                <c:pt idx="410">
                  <c:v>59.710300000000004</c:v>
                </c:pt>
                <c:pt idx="411">
                  <c:v>59.710299999999997</c:v>
                </c:pt>
                <c:pt idx="412">
                  <c:v>59.71070000000001</c:v>
                </c:pt>
                <c:pt idx="413">
                  <c:v>59.712499999999999</c:v>
                </c:pt>
                <c:pt idx="414">
                  <c:v>59.713499999999996</c:v>
                </c:pt>
                <c:pt idx="415">
                  <c:v>59.713200000000008</c:v>
                </c:pt>
                <c:pt idx="416">
                  <c:v>59.7134</c:v>
                </c:pt>
                <c:pt idx="417">
                  <c:v>59.713700000000003</c:v>
                </c:pt>
                <c:pt idx="418">
                  <c:v>59.713999999999999</c:v>
                </c:pt>
                <c:pt idx="419">
                  <c:v>59.714700000000008</c:v>
                </c:pt>
                <c:pt idx="420">
                  <c:v>59.716300000000004</c:v>
                </c:pt>
                <c:pt idx="421">
                  <c:v>59.718500000000006</c:v>
                </c:pt>
                <c:pt idx="422">
                  <c:v>59.720799999999997</c:v>
                </c:pt>
                <c:pt idx="423">
                  <c:v>59.723400000000005</c:v>
                </c:pt>
                <c:pt idx="424">
                  <c:v>59.7256</c:v>
                </c:pt>
                <c:pt idx="425">
                  <c:v>59.728400000000001</c:v>
                </c:pt>
                <c:pt idx="426">
                  <c:v>59.731599999999993</c:v>
                </c:pt>
                <c:pt idx="427">
                  <c:v>59.735799999999998</c:v>
                </c:pt>
                <c:pt idx="428">
                  <c:v>59.73960000000001</c:v>
                </c:pt>
                <c:pt idx="429">
                  <c:v>59.742999999999995</c:v>
                </c:pt>
                <c:pt idx="430">
                  <c:v>59.744899999999994</c:v>
                </c:pt>
                <c:pt idx="431">
                  <c:v>59.745399999999997</c:v>
                </c:pt>
                <c:pt idx="432">
                  <c:v>59.746399999999994</c:v>
                </c:pt>
                <c:pt idx="433">
                  <c:v>59.747199999999999</c:v>
                </c:pt>
                <c:pt idx="434">
                  <c:v>59.748300000000008</c:v>
                </c:pt>
                <c:pt idx="435">
                  <c:v>59.748400000000018</c:v>
                </c:pt>
                <c:pt idx="436">
                  <c:v>59.747599999999998</c:v>
                </c:pt>
                <c:pt idx="437">
                  <c:v>59.745899999999992</c:v>
                </c:pt>
                <c:pt idx="438">
                  <c:v>59.743100000000005</c:v>
                </c:pt>
                <c:pt idx="439">
                  <c:v>59.742300000000014</c:v>
                </c:pt>
                <c:pt idx="440">
                  <c:v>59.743200000000002</c:v>
                </c:pt>
                <c:pt idx="441">
                  <c:v>59.744499999999995</c:v>
                </c:pt>
                <c:pt idx="442">
                  <c:v>59.746600000000015</c:v>
                </c:pt>
                <c:pt idx="443">
                  <c:v>59.748900000000006</c:v>
                </c:pt>
                <c:pt idx="444">
                  <c:v>59.752200000000002</c:v>
                </c:pt>
                <c:pt idx="445">
                  <c:v>59.754300000000001</c:v>
                </c:pt>
                <c:pt idx="446">
                  <c:v>59.755099999999992</c:v>
                </c:pt>
                <c:pt idx="447">
                  <c:v>59.756299999999996</c:v>
                </c:pt>
                <c:pt idx="448">
                  <c:v>59.7592</c:v>
                </c:pt>
                <c:pt idx="449">
                  <c:v>59.761900000000004</c:v>
                </c:pt>
                <c:pt idx="450">
                  <c:v>59.762999999999998</c:v>
                </c:pt>
                <c:pt idx="451">
                  <c:v>59.765799999999992</c:v>
                </c:pt>
                <c:pt idx="452">
                  <c:v>59.767100000000006</c:v>
                </c:pt>
                <c:pt idx="453">
                  <c:v>59.767200000000003</c:v>
                </c:pt>
                <c:pt idx="454">
                  <c:v>59.77320000000001</c:v>
                </c:pt>
                <c:pt idx="455">
                  <c:v>59.782199999999989</c:v>
                </c:pt>
                <c:pt idx="456">
                  <c:v>59.788499999999999</c:v>
                </c:pt>
                <c:pt idx="457">
                  <c:v>59.791900000000012</c:v>
                </c:pt>
                <c:pt idx="458">
                  <c:v>59.79290000000001</c:v>
                </c:pt>
                <c:pt idx="459">
                  <c:v>59.792099999999991</c:v>
                </c:pt>
                <c:pt idx="460">
                  <c:v>59.790300000000002</c:v>
                </c:pt>
                <c:pt idx="461">
                  <c:v>59.789899999999989</c:v>
                </c:pt>
                <c:pt idx="462">
                  <c:v>59.790300000000002</c:v>
                </c:pt>
                <c:pt idx="463">
                  <c:v>59.7898</c:v>
                </c:pt>
                <c:pt idx="464">
                  <c:v>59.789199999999994</c:v>
                </c:pt>
                <c:pt idx="465">
                  <c:v>59.788700000000006</c:v>
                </c:pt>
                <c:pt idx="466">
                  <c:v>59.790500000000009</c:v>
                </c:pt>
                <c:pt idx="467">
                  <c:v>59.791900000000012</c:v>
                </c:pt>
                <c:pt idx="468">
                  <c:v>59.791800000000009</c:v>
                </c:pt>
                <c:pt idx="469">
                  <c:v>59.792600000000007</c:v>
                </c:pt>
                <c:pt idx="470">
                  <c:v>59.794699999999999</c:v>
                </c:pt>
                <c:pt idx="471">
                  <c:v>59.795699999999997</c:v>
                </c:pt>
                <c:pt idx="472">
                  <c:v>59.796799999999998</c:v>
                </c:pt>
                <c:pt idx="473">
                  <c:v>59.796900000000008</c:v>
                </c:pt>
                <c:pt idx="474">
                  <c:v>59.795700000000011</c:v>
                </c:pt>
                <c:pt idx="475">
                  <c:v>59.794699999999992</c:v>
                </c:pt>
                <c:pt idx="476">
                  <c:v>59.794899999999998</c:v>
                </c:pt>
                <c:pt idx="477">
                  <c:v>59.793600000000005</c:v>
                </c:pt>
                <c:pt idx="478">
                  <c:v>59.7943</c:v>
                </c:pt>
                <c:pt idx="479">
                  <c:v>59.796500000000002</c:v>
                </c:pt>
                <c:pt idx="480">
                  <c:v>59.797400000000003</c:v>
                </c:pt>
                <c:pt idx="481">
                  <c:v>59.798300000000005</c:v>
                </c:pt>
                <c:pt idx="482">
                  <c:v>59.798599999999986</c:v>
                </c:pt>
                <c:pt idx="483">
                  <c:v>59.7986</c:v>
                </c:pt>
                <c:pt idx="484">
                  <c:v>59.7986</c:v>
                </c:pt>
                <c:pt idx="485">
                  <c:v>59.798599999999986</c:v>
                </c:pt>
                <c:pt idx="486">
                  <c:v>59.798199999999994</c:v>
                </c:pt>
                <c:pt idx="487">
                  <c:v>59.798199999999994</c:v>
                </c:pt>
                <c:pt idx="488">
                  <c:v>59.797799999999995</c:v>
                </c:pt>
                <c:pt idx="489">
                  <c:v>59.797200000000011</c:v>
                </c:pt>
                <c:pt idx="490">
                  <c:v>59.797799999999995</c:v>
                </c:pt>
                <c:pt idx="491">
                  <c:v>59.797899999999991</c:v>
                </c:pt>
                <c:pt idx="492">
                  <c:v>59.798299999999998</c:v>
                </c:pt>
                <c:pt idx="493">
                  <c:v>59.798199999999994</c:v>
                </c:pt>
                <c:pt idx="494">
                  <c:v>59.7986</c:v>
                </c:pt>
                <c:pt idx="495">
                  <c:v>59.798500000000004</c:v>
                </c:pt>
                <c:pt idx="496">
                  <c:v>59.798300000000005</c:v>
                </c:pt>
                <c:pt idx="497">
                  <c:v>59.798899999999989</c:v>
                </c:pt>
                <c:pt idx="498">
                  <c:v>59.7971</c:v>
                </c:pt>
                <c:pt idx="499">
                  <c:v>59.8</c:v>
                </c:pt>
                <c:pt idx="500">
                  <c:v>59.795200000000001</c:v>
                </c:pt>
                <c:pt idx="501">
                  <c:v>59.795000000000002</c:v>
                </c:pt>
                <c:pt idx="502">
                  <c:v>59.795000000000002</c:v>
                </c:pt>
                <c:pt idx="503">
                  <c:v>59.795000000000002</c:v>
                </c:pt>
                <c:pt idx="504">
                  <c:v>59.795000000000002</c:v>
                </c:pt>
                <c:pt idx="505">
                  <c:v>59.798900000000003</c:v>
                </c:pt>
                <c:pt idx="506">
                  <c:v>59.8</c:v>
                </c:pt>
                <c:pt idx="507">
                  <c:v>59.799800000000005</c:v>
                </c:pt>
                <c:pt idx="508">
                  <c:v>59.798500000000004</c:v>
                </c:pt>
                <c:pt idx="509">
                  <c:v>59.798899999999989</c:v>
                </c:pt>
                <c:pt idx="510">
                  <c:v>59.798999999999992</c:v>
                </c:pt>
                <c:pt idx="511">
                  <c:v>59.798999999999992</c:v>
                </c:pt>
                <c:pt idx="512">
                  <c:v>59.798999999999992</c:v>
                </c:pt>
                <c:pt idx="513">
                  <c:v>59.8</c:v>
                </c:pt>
                <c:pt idx="514">
                  <c:v>59.8</c:v>
                </c:pt>
                <c:pt idx="515">
                  <c:v>59.8</c:v>
                </c:pt>
                <c:pt idx="516">
                  <c:v>59.8</c:v>
                </c:pt>
                <c:pt idx="517">
                  <c:v>59.806900000000006</c:v>
                </c:pt>
                <c:pt idx="518">
                  <c:v>59.816300000000012</c:v>
                </c:pt>
                <c:pt idx="519">
                  <c:v>59.816500000000005</c:v>
                </c:pt>
                <c:pt idx="520">
                  <c:v>59.817300000000003</c:v>
                </c:pt>
                <c:pt idx="521">
                  <c:v>59.819100000000013</c:v>
                </c:pt>
                <c:pt idx="522">
                  <c:v>59.820500000000003</c:v>
                </c:pt>
                <c:pt idx="523">
                  <c:v>59.821199999999997</c:v>
                </c:pt>
                <c:pt idx="524">
                  <c:v>59.82180000000001</c:v>
                </c:pt>
                <c:pt idx="525">
                  <c:v>59.821000000000005</c:v>
                </c:pt>
                <c:pt idx="526">
                  <c:v>59.820500000000003</c:v>
                </c:pt>
                <c:pt idx="527">
                  <c:v>59.820500000000017</c:v>
                </c:pt>
                <c:pt idx="528">
                  <c:v>59.820899999999995</c:v>
                </c:pt>
                <c:pt idx="529">
                  <c:v>59.822099999999999</c:v>
                </c:pt>
                <c:pt idx="530">
                  <c:v>59.822299999999998</c:v>
                </c:pt>
                <c:pt idx="531">
                  <c:v>59.822000000000003</c:v>
                </c:pt>
                <c:pt idx="532">
                  <c:v>59.821500000000015</c:v>
                </c:pt>
                <c:pt idx="533">
                  <c:v>59.821600000000011</c:v>
                </c:pt>
                <c:pt idx="534">
                  <c:v>59.821300000000008</c:v>
                </c:pt>
                <c:pt idx="535">
                  <c:v>59.820399999999992</c:v>
                </c:pt>
                <c:pt idx="536">
                  <c:v>59.819499999999991</c:v>
                </c:pt>
                <c:pt idx="537">
                  <c:v>59.818899999999999</c:v>
                </c:pt>
                <c:pt idx="538">
                  <c:v>59.820700000000002</c:v>
                </c:pt>
                <c:pt idx="539">
                  <c:v>59.8232</c:v>
                </c:pt>
                <c:pt idx="540">
                  <c:v>59.824700000000007</c:v>
                </c:pt>
                <c:pt idx="541">
                  <c:v>59.824400000000004</c:v>
                </c:pt>
                <c:pt idx="542">
                  <c:v>59.824100000000001</c:v>
                </c:pt>
                <c:pt idx="543">
                  <c:v>59.824100000000001</c:v>
                </c:pt>
                <c:pt idx="544">
                  <c:v>59.824700000000007</c:v>
                </c:pt>
                <c:pt idx="545">
                  <c:v>59.826599999999999</c:v>
                </c:pt>
                <c:pt idx="546">
                  <c:v>59.827500000000001</c:v>
                </c:pt>
                <c:pt idx="547">
                  <c:v>59.828599999999994</c:v>
                </c:pt>
                <c:pt idx="548">
                  <c:v>59.828300000000013</c:v>
                </c:pt>
                <c:pt idx="549">
                  <c:v>59.82739999999999</c:v>
                </c:pt>
                <c:pt idx="550">
                  <c:v>59.827899999999985</c:v>
                </c:pt>
                <c:pt idx="551">
                  <c:v>59.829099999999997</c:v>
                </c:pt>
                <c:pt idx="552">
                  <c:v>59.829899999999995</c:v>
                </c:pt>
                <c:pt idx="553">
                  <c:v>59.829499999999996</c:v>
                </c:pt>
                <c:pt idx="554">
                  <c:v>59.828999999999994</c:v>
                </c:pt>
                <c:pt idx="555">
                  <c:v>59.827999999999996</c:v>
                </c:pt>
                <c:pt idx="556">
                  <c:v>59.826800000000006</c:v>
                </c:pt>
                <c:pt idx="557">
                  <c:v>59.826999999999998</c:v>
                </c:pt>
                <c:pt idx="558">
                  <c:v>59.8279</c:v>
                </c:pt>
                <c:pt idx="559">
                  <c:v>59.828500000000005</c:v>
                </c:pt>
                <c:pt idx="560">
                  <c:v>59.829100000000004</c:v>
                </c:pt>
                <c:pt idx="561">
                  <c:v>59.829799999999999</c:v>
                </c:pt>
                <c:pt idx="562">
                  <c:v>59.831999999999994</c:v>
                </c:pt>
                <c:pt idx="563">
                  <c:v>59.833900000000007</c:v>
                </c:pt>
                <c:pt idx="564">
                  <c:v>59.835300000000004</c:v>
                </c:pt>
                <c:pt idx="565">
                  <c:v>59.837599999999995</c:v>
                </c:pt>
                <c:pt idx="566">
                  <c:v>59.840100000000007</c:v>
                </c:pt>
                <c:pt idx="567">
                  <c:v>59.841300000000004</c:v>
                </c:pt>
                <c:pt idx="568">
                  <c:v>59.841200000000001</c:v>
                </c:pt>
                <c:pt idx="569">
                  <c:v>59.840900000000012</c:v>
                </c:pt>
                <c:pt idx="570">
                  <c:v>59.840100000000007</c:v>
                </c:pt>
                <c:pt idx="571">
                  <c:v>59.840300000000013</c:v>
                </c:pt>
                <c:pt idx="572">
                  <c:v>59.841499999999996</c:v>
                </c:pt>
                <c:pt idx="573">
                  <c:v>59.842099999999995</c:v>
                </c:pt>
                <c:pt idx="574">
                  <c:v>59.843900000000005</c:v>
                </c:pt>
                <c:pt idx="575">
                  <c:v>59.845700000000001</c:v>
                </c:pt>
                <c:pt idx="576">
                  <c:v>59.846599999999988</c:v>
                </c:pt>
                <c:pt idx="577">
                  <c:v>59.846299999999999</c:v>
                </c:pt>
                <c:pt idx="578">
                  <c:v>59.846399999999996</c:v>
                </c:pt>
                <c:pt idx="579">
                  <c:v>59.847299999999997</c:v>
                </c:pt>
                <c:pt idx="580">
                  <c:v>59.847900000000003</c:v>
                </c:pt>
                <c:pt idx="581">
                  <c:v>59.847899999999996</c:v>
                </c:pt>
                <c:pt idx="582">
                  <c:v>59.847999999999999</c:v>
                </c:pt>
                <c:pt idx="583">
                  <c:v>59.8489</c:v>
                </c:pt>
                <c:pt idx="584">
                  <c:v>59.849800000000002</c:v>
                </c:pt>
                <c:pt idx="585">
                  <c:v>59.849300000000007</c:v>
                </c:pt>
                <c:pt idx="586">
                  <c:v>59.852699999999992</c:v>
                </c:pt>
                <c:pt idx="587">
                  <c:v>59.858700000000013</c:v>
                </c:pt>
                <c:pt idx="588">
                  <c:v>59.863</c:v>
                </c:pt>
                <c:pt idx="589">
                  <c:v>59.864599999999996</c:v>
                </c:pt>
                <c:pt idx="590">
                  <c:v>59.863799999999991</c:v>
                </c:pt>
                <c:pt idx="591">
                  <c:v>59.86310000000001</c:v>
                </c:pt>
                <c:pt idx="592">
                  <c:v>59.862900000000003</c:v>
                </c:pt>
                <c:pt idx="593">
                  <c:v>59.861700000000006</c:v>
                </c:pt>
                <c:pt idx="594">
                  <c:v>59.861499999999999</c:v>
                </c:pt>
                <c:pt idx="595">
                  <c:v>59.862400000000001</c:v>
                </c:pt>
                <c:pt idx="596">
                  <c:v>59.863300000000002</c:v>
                </c:pt>
                <c:pt idx="597">
                  <c:v>59.865299999999991</c:v>
                </c:pt>
                <c:pt idx="598">
                  <c:v>59.868500000000004</c:v>
                </c:pt>
                <c:pt idx="599">
                  <c:v>59.871299999999998</c:v>
                </c:pt>
                <c:pt idx="600">
                  <c:v>59.872400000000013</c:v>
                </c:pt>
                <c:pt idx="601">
                  <c:v>59.873000000000012</c:v>
                </c:pt>
                <c:pt idx="602">
                  <c:v>59.8735</c:v>
                </c:pt>
                <c:pt idx="603">
                  <c:v>59.873100000000008</c:v>
                </c:pt>
                <c:pt idx="604">
                  <c:v>59.872699999999995</c:v>
                </c:pt>
                <c:pt idx="605">
                  <c:v>59.871399999999994</c:v>
                </c:pt>
                <c:pt idx="606">
                  <c:v>59.870399999999997</c:v>
                </c:pt>
                <c:pt idx="607">
                  <c:v>59.869799999999998</c:v>
                </c:pt>
                <c:pt idx="608">
                  <c:v>59.870699999999985</c:v>
                </c:pt>
                <c:pt idx="609">
                  <c:v>59.871500000000005</c:v>
                </c:pt>
                <c:pt idx="610">
                  <c:v>59.872400000000006</c:v>
                </c:pt>
                <c:pt idx="611">
                  <c:v>59.874200000000009</c:v>
                </c:pt>
                <c:pt idx="612">
                  <c:v>59.875599999999999</c:v>
                </c:pt>
                <c:pt idx="613">
                  <c:v>59.876199999999997</c:v>
                </c:pt>
                <c:pt idx="614">
                  <c:v>59.87639999999999</c:v>
                </c:pt>
                <c:pt idx="615">
                  <c:v>59.877300000000005</c:v>
                </c:pt>
                <c:pt idx="616">
                  <c:v>59.879200000000004</c:v>
                </c:pt>
                <c:pt idx="617">
                  <c:v>59.880899999999997</c:v>
                </c:pt>
                <c:pt idx="618">
                  <c:v>59.882499999999993</c:v>
                </c:pt>
                <c:pt idx="619">
                  <c:v>59.883600000000001</c:v>
                </c:pt>
                <c:pt idx="620">
                  <c:v>59.883699999999997</c:v>
                </c:pt>
                <c:pt idx="621">
                  <c:v>59.884599999999999</c:v>
                </c:pt>
                <c:pt idx="622">
                  <c:v>59.886199999999995</c:v>
                </c:pt>
                <c:pt idx="623">
                  <c:v>59.887599999999999</c:v>
                </c:pt>
                <c:pt idx="624">
                  <c:v>59.888700000000007</c:v>
                </c:pt>
                <c:pt idx="625">
                  <c:v>59.889499999999998</c:v>
                </c:pt>
                <c:pt idx="626">
                  <c:v>59.8904</c:v>
                </c:pt>
                <c:pt idx="627">
                  <c:v>59.89100000000002</c:v>
                </c:pt>
                <c:pt idx="628">
                  <c:v>59.891300000000015</c:v>
                </c:pt>
                <c:pt idx="629">
                  <c:v>59.891599999999997</c:v>
                </c:pt>
                <c:pt idx="630">
                  <c:v>59.891300000000001</c:v>
                </c:pt>
                <c:pt idx="631">
                  <c:v>59.891300000000015</c:v>
                </c:pt>
                <c:pt idx="632">
                  <c:v>59.891800000000011</c:v>
                </c:pt>
                <c:pt idx="633">
                  <c:v>59.892400000000009</c:v>
                </c:pt>
                <c:pt idx="634">
                  <c:v>59.893500000000003</c:v>
                </c:pt>
                <c:pt idx="635">
                  <c:v>59.893899999999995</c:v>
                </c:pt>
                <c:pt idx="636">
                  <c:v>59.894799999999989</c:v>
                </c:pt>
                <c:pt idx="637">
                  <c:v>59.896800000000006</c:v>
                </c:pt>
                <c:pt idx="638">
                  <c:v>59.898100000000014</c:v>
                </c:pt>
                <c:pt idx="639">
                  <c:v>59.898600000000002</c:v>
                </c:pt>
                <c:pt idx="640">
                  <c:v>59.899099999999997</c:v>
                </c:pt>
                <c:pt idx="641">
                  <c:v>59.899099999999997</c:v>
                </c:pt>
                <c:pt idx="642">
                  <c:v>59.899699999999996</c:v>
                </c:pt>
                <c:pt idx="643">
                  <c:v>59.90079999999999</c:v>
                </c:pt>
                <c:pt idx="644">
                  <c:v>59.9011</c:v>
                </c:pt>
                <c:pt idx="645">
                  <c:v>59.900699999999993</c:v>
                </c:pt>
                <c:pt idx="646">
                  <c:v>59.9009</c:v>
                </c:pt>
                <c:pt idx="647">
                  <c:v>59.900599999999997</c:v>
                </c:pt>
                <c:pt idx="648">
                  <c:v>59.900300000000001</c:v>
                </c:pt>
                <c:pt idx="649">
                  <c:v>59.900399999999991</c:v>
                </c:pt>
                <c:pt idx="650">
                  <c:v>59.899500000000003</c:v>
                </c:pt>
                <c:pt idx="651">
                  <c:v>59.89820000000001</c:v>
                </c:pt>
                <c:pt idx="652">
                  <c:v>59.897199999999998</c:v>
                </c:pt>
                <c:pt idx="653">
                  <c:v>59.8962</c:v>
                </c:pt>
                <c:pt idx="654">
                  <c:v>59.896200000000007</c:v>
                </c:pt>
                <c:pt idx="655">
                  <c:v>59.897300000000008</c:v>
                </c:pt>
                <c:pt idx="656">
                  <c:v>59.898699999999998</c:v>
                </c:pt>
                <c:pt idx="657">
                  <c:v>59.9</c:v>
                </c:pt>
                <c:pt idx="658">
                  <c:v>59.901899999999998</c:v>
                </c:pt>
                <c:pt idx="659">
                  <c:v>59.902600000000007</c:v>
                </c:pt>
                <c:pt idx="660">
                  <c:v>59.903399999999998</c:v>
                </c:pt>
                <c:pt idx="661">
                  <c:v>59.904099999999993</c:v>
                </c:pt>
                <c:pt idx="662">
                  <c:v>59.904700000000005</c:v>
                </c:pt>
                <c:pt idx="663">
                  <c:v>59.9054</c:v>
                </c:pt>
                <c:pt idx="664">
                  <c:v>59.905599999999993</c:v>
                </c:pt>
                <c:pt idx="665">
                  <c:v>59.90659999999999</c:v>
                </c:pt>
                <c:pt idx="666">
                  <c:v>59.907899999999998</c:v>
                </c:pt>
                <c:pt idx="667">
                  <c:v>59.909100000000002</c:v>
                </c:pt>
                <c:pt idx="668">
                  <c:v>59.909699999999987</c:v>
                </c:pt>
                <c:pt idx="669">
                  <c:v>59.909699999999987</c:v>
                </c:pt>
                <c:pt idx="670">
                  <c:v>59.909399999999991</c:v>
                </c:pt>
                <c:pt idx="671">
                  <c:v>59.909500000000001</c:v>
                </c:pt>
                <c:pt idx="672">
                  <c:v>59.911799999999992</c:v>
                </c:pt>
                <c:pt idx="673">
                  <c:v>59.913699999999992</c:v>
                </c:pt>
                <c:pt idx="674">
                  <c:v>59.913899999999998</c:v>
                </c:pt>
                <c:pt idx="675">
                  <c:v>59.914499999999997</c:v>
                </c:pt>
                <c:pt idx="676">
                  <c:v>59.915999999999983</c:v>
                </c:pt>
                <c:pt idx="677">
                  <c:v>59.917200000000001</c:v>
                </c:pt>
                <c:pt idx="678">
                  <c:v>59.918899999999994</c:v>
                </c:pt>
                <c:pt idx="679">
                  <c:v>59.919499999999992</c:v>
                </c:pt>
                <c:pt idx="680">
                  <c:v>59.92</c:v>
                </c:pt>
                <c:pt idx="681">
                  <c:v>59.920100000000005</c:v>
                </c:pt>
                <c:pt idx="682">
                  <c:v>59.919799999999995</c:v>
                </c:pt>
                <c:pt idx="683">
                  <c:v>59.920399999999994</c:v>
                </c:pt>
                <c:pt idx="684">
                  <c:v>59.921100000000003</c:v>
                </c:pt>
                <c:pt idx="685">
                  <c:v>59.920900000000003</c:v>
                </c:pt>
                <c:pt idx="686">
                  <c:v>59.921499999999995</c:v>
                </c:pt>
                <c:pt idx="687">
                  <c:v>59.923500000000004</c:v>
                </c:pt>
                <c:pt idx="688">
                  <c:v>59.92349999999999</c:v>
                </c:pt>
                <c:pt idx="689">
                  <c:v>59.924299999999995</c:v>
                </c:pt>
                <c:pt idx="690">
                  <c:v>59.924599999999984</c:v>
                </c:pt>
                <c:pt idx="691">
                  <c:v>59.925100000000008</c:v>
                </c:pt>
                <c:pt idx="692">
                  <c:v>59.926100000000005</c:v>
                </c:pt>
                <c:pt idx="693">
                  <c:v>59.928999999999995</c:v>
                </c:pt>
                <c:pt idx="694">
                  <c:v>59.935600000000001</c:v>
                </c:pt>
                <c:pt idx="695">
                  <c:v>59.9422</c:v>
                </c:pt>
                <c:pt idx="696">
                  <c:v>59.947099999999992</c:v>
                </c:pt>
                <c:pt idx="697">
                  <c:v>59.949300000000008</c:v>
                </c:pt>
                <c:pt idx="698">
                  <c:v>59.950400000000002</c:v>
                </c:pt>
                <c:pt idx="699">
                  <c:v>59.9499</c:v>
                </c:pt>
                <c:pt idx="700">
                  <c:v>59.949400000000004</c:v>
                </c:pt>
                <c:pt idx="701">
                  <c:v>59.948899999999995</c:v>
                </c:pt>
                <c:pt idx="702">
                  <c:v>59.949100000000001</c:v>
                </c:pt>
                <c:pt idx="703">
                  <c:v>59.950499999999998</c:v>
                </c:pt>
                <c:pt idx="704">
                  <c:v>59.951999999999984</c:v>
                </c:pt>
                <c:pt idx="705">
                  <c:v>59.954400000000007</c:v>
                </c:pt>
                <c:pt idx="706">
                  <c:v>59.956000000000003</c:v>
                </c:pt>
                <c:pt idx="707">
                  <c:v>59.957899999999995</c:v>
                </c:pt>
                <c:pt idx="708">
                  <c:v>59.957700000000003</c:v>
                </c:pt>
                <c:pt idx="709">
                  <c:v>59.958299999999994</c:v>
                </c:pt>
                <c:pt idx="710">
                  <c:v>59.959500000000006</c:v>
                </c:pt>
                <c:pt idx="711">
                  <c:v>59.959600000000002</c:v>
                </c:pt>
                <c:pt idx="712">
                  <c:v>59.960399999999993</c:v>
                </c:pt>
                <c:pt idx="713">
                  <c:v>59.96220000000001</c:v>
                </c:pt>
                <c:pt idx="714">
                  <c:v>59.964300000000001</c:v>
                </c:pt>
                <c:pt idx="715">
                  <c:v>59.965300000000013</c:v>
                </c:pt>
                <c:pt idx="716">
                  <c:v>59.966200000000001</c:v>
                </c:pt>
                <c:pt idx="717">
                  <c:v>59.966300000000004</c:v>
                </c:pt>
                <c:pt idx="718">
                  <c:v>59.965899999999998</c:v>
                </c:pt>
                <c:pt idx="719">
                  <c:v>59.965499999999999</c:v>
                </c:pt>
                <c:pt idx="720">
                  <c:v>59.964000000000013</c:v>
                </c:pt>
                <c:pt idx="721">
                  <c:v>59.962300000000006</c:v>
                </c:pt>
                <c:pt idx="722">
                  <c:v>59.961400000000005</c:v>
                </c:pt>
                <c:pt idx="723">
                  <c:v>59.962300000000006</c:v>
                </c:pt>
                <c:pt idx="724">
                  <c:v>59.9634</c:v>
                </c:pt>
                <c:pt idx="725">
                  <c:v>59.965899999999998</c:v>
                </c:pt>
                <c:pt idx="726">
                  <c:v>59.969200000000015</c:v>
                </c:pt>
                <c:pt idx="727">
                  <c:v>59.972300000000004</c:v>
                </c:pt>
                <c:pt idx="728">
                  <c:v>59.975000000000001</c:v>
                </c:pt>
                <c:pt idx="729">
                  <c:v>59.975699999999996</c:v>
                </c:pt>
                <c:pt idx="730">
                  <c:v>59.97529999999999</c:v>
                </c:pt>
                <c:pt idx="731">
                  <c:v>59.975300000000004</c:v>
                </c:pt>
                <c:pt idx="732">
                  <c:v>59.976399999999991</c:v>
                </c:pt>
                <c:pt idx="733">
                  <c:v>59.97699999999999</c:v>
                </c:pt>
                <c:pt idx="734">
                  <c:v>59.977899999999991</c:v>
                </c:pt>
                <c:pt idx="735">
                  <c:v>59.978999999999999</c:v>
                </c:pt>
                <c:pt idx="736">
                  <c:v>59.979300000000002</c:v>
                </c:pt>
                <c:pt idx="737">
                  <c:v>59.979600000000005</c:v>
                </c:pt>
                <c:pt idx="738">
                  <c:v>59.980699999999999</c:v>
                </c:pt>
                <c:pt idx="739">
                  <c:v>59.982699999999987</c:v>
                </c:pt>
                <c:pt idx="740">
                  <c:v>59.982699999999987</c:v>
                </c:pt>
                <c:pt idx="741">
                  <c:v>59.9831</c:v>
                </c:pt>
                <c:pt idx="742">
                  <c:v>59.983500000000006</c:v>
                </c:pt>
                <c:pt idx="743">
                  <c:v>59.983799999999995</c:v>
                </c:pt>
                <c:pt idx="744">
                  <c:v>59.985499999999988</c:v>
                </c:pt>
                <c:pt idx="745">
                  <c:v>59.987100000000012</c:v>
                </c:pt>
                <c:pt idx="746">
                  <c:v>59.988199999999992</c:v>
                </c:pt>
                <c:pt idx="747">
                  <c:v>59.989400000000003</c:v>
                </c:pt>
                <c:pt idx="748">
                  <c:v>59.989099999999993</c:v>
                </c:pt>
                <c:pt idx="749">
                  <c:v>59.989099999999986</c:v>
                </c:pt>
                <c:pt idx="750">
                  <c:v>59.988699999999994</c:v>
                </c:pt>
                <c:pt idx="751">
                  <c:v>59.989800000000002</c:v>
                </c:pt>
                <c:pt idx="752">
                  <c:v>59.990400000000001</c:v>
                </c:pt>
                <c:pt idx="753">
                  <c:v>59.989599999999996</c:v>
                </c:pt>
                <c:pt idx="754">
                  <c:v>59.988599999999998</c:v>
                </c:pt>
                <c:pt idx="755">
                  <c:v>59.988300000000002</c:v>
                </c:pt>
                <c:pt idx="756">
                  <c:v>59.989800000000002</c:v>
                </c:pt>
                <c:pt idx="757">
                  <c:v>59.991900000000008</c:v>
                </c:pt>
                <c:pt idx="758">
                  <c:v>59.993000000000009</c:v>
                </c:pt>
                <c:pt idx="759">
                  <c:v>59.993400000000008</c:v>
                </c:pt>
                <c:pt idx="760">
                  <c:v>59.993800000000007</c:v>
                </c:pt>
                <c:pt idx="761">
                  <c:v>59.995199999999997</c:v>
                </c:pt>
                <c:pt idx="762">
                  <c:v>59.996700000000011</c:v>
                </c:pt>
                <c:pt idx="763">
                  <c:v>59.997800000000005</c:v>
                </c:pt>
                <c:pt idx="764">
                  <c:v>59.999399999999994</c:v>
                </c:pt>
                <c:pt idx="765">
                  <c:v>60</c:v>
                </c:pt>
                <c:pt idx="766">
                  <c:v>60.000799999999991</c:v>
                </c:pt>
                <c:pt idx="767">
                  <c:v>60.001099999999987</c:v>
                </c:pt>
                <c:pt idx="768">
                  <c:v>60.001199999999997</c:v>
                </c:pt>
                <c:pt idx="769">
                  <c:v>59.999900000000004</c:v>
                </c:pt>
                <c:pt idx="770">
                  <c:v>59.998700000000007</c:v>
                </c:pt>
                <c:pt idx="771">
                  <c:v>59.998000000000005</c:v>
                </c:pt>
                <c:pt idx="772">
                  <c:v>59.998000000000005</c:v>
                </c:pt>
                <c:pt idx="773">
                  <c:v>59.998300000000008</c:v>
                </c:pt>
                <c:pt idx="774">
                  <c:v>59.998900000000013</c:v>
                </c:pt>
                <c:pt idx="775">
                  <c:v>60.000199999999992</c:v>
                </c:pt>
                <c:pt idx="776">
                  <c:v>60.001299999999993</c:v>
                </c:pt>
                <c:pt idx="777">
                  <c:v>60.003399999999999</c:v>
                </c:pt>
                <c:pt idx="778">
                  <c:v>60.004399999999997</c:v>
                </c:pt>
                <c:pt idx="779">
                  <c:v>60.005899999999997</c:v>
                </c:pt>
                <c:pt idx="780">
                  <c:v>60.006899999999995</c:v>
                </c:pt>
                <c:pt idx="781">
                  <c:v>60.006600000000006</c:v>
                </c:pt>
                <c:pt idx="782">
                  <c:v>60.006799999999998</c:v>
                </c:pt>
                <c:pt idx="783">
                  <c:v>60.006399999999999</c:v>
                </c:pt>
                <c:pt idx="784">
                  <c:v>60.006700000000002</c:v>
                </c:pt>
                <c:pt idx="785">
                  <c:v>60.006899999999995</c:v>
                </c:pt>
                <c:pt idx="786">
                  <c:v>60.006499999999996</c:v>
                </c:pt>
                <c:pt idx="787">
                  <c:v>60.00719999999999</c:v>
                </c:pt>
                <c:pt idx="788">
                  <c:v>60.007899999999992</c:v>
                </c:pt>
                <c:pt idx="789">
                  <c:v>60.007899999999992</c:v>
                </c:pt>
                <c:pt idx="790">
                  <c:v>60.007900000000006</c:v>
                </c:pt>
                <c:pt idx="791">
                  <c:v>60.0092</c:v>
                </c:pt>
                <c:pt idx="792">
                  <c:v>60.011000000000003</c:v>
                </c:pt>
                <c:pt idx="793">
                  <c:v>60.012100000000011</c:v>
                </c:pt>
                <c:pt idx="794">
                  <c:v>60.012599999999999</c:v>
                </c:pt>
                <c:pt idx="795">
                  <c:v>60.012500000000003</c:v>
                </c:pt>
                <c:pt idx="796">
                  <c:v>60.012300000000003</c:v>
                </c:pt>
                <c:pt idx="797">
                  <c:v>60.012300000000003</c:v>
                </c:pt>
                <c:pt idx="798">
                  <c:v>60.01189999999999</c:v>
                </c:pt>
                <c:pt idx="799">
                  <c:v>60.011300000000006</c:v>
                </c:pt>
                <c:pt idx="800">
                  <c:v>60.010900000000007</c:v>
                </c:pt>
                <c:pt idx="801">
                  <c:v>60.010400000000004</c:v>
                </c:pt>
                <c:pt idx="802">
                  <c:v>60.009400000000007</c:v>
                </c:pt>
                <c:pt idx="803">
                  <c:v>60.008499999999991</c:v>
                </c:pt>
                <c:pt idx="804">
                  <c:v>60.008000000000003</c:v>
                </c:pt>
                <c:pt idx="805">
                  <c:v>60.007699999999986</c:v>
                </c:pt>
                <c:pt idx="806">
                  <c:v>60.008600000000001</c:v>
                </c:pt>
                <c:pt idx="807">
                  <c:v>60.007600000000004</c:v>
                </c:pt>
                <c:pt idx="808">
                  <c:v>60.008000000000003</c:v>
                </c:pt>
                <c:pt idx="809">
                  <c:v>60.008600000000001</c:v>
                </c:pt>
                <c:pt idx="810">
                  <c:v>60.009799999999998</c:v>
                </c:pt>
                <c:pt idx="811">
                  <c:v>60.010599999999997</c:v>
                </c:pt>
                <c:pt idx="812">
                  <c:v>60.011000000000003</c:v>
                </c:pt>
                <c:pt idx="813">
                  <c:v>60.011799999999994</c:v>
                </c:pt>
                <c:pt idx="814">
                  <c:v>60.012799999999991</c:v>
                </c:pt>
                <c:pt idx="815">
                  <c:v>60.013500000000001</c:v>
                </c:pt>
                <c:pt idx="816">
                  <c:v>60.015200000000007</c:v>
                </c:pt>
                <c:pt idx="817">
                  <c:v>60.016900000000007</c:v>
                </c:pt>
                <c:pt idx="818">
                  <c:v>60.017199999999988</c:v>
                </c:pt>
                <c:pt idx="819">
                  <c:v>60.016300000000001</c:v>
                </c:pt>
                <c:pt idx="820">
                  <c:v>60.015099999999997</c:v>
                </c:pt>
                <c:pt idx="821">
                  <c:v>60.014899999999997</c:v>
                </c:pt>
                <c:pt idx="822">
                  <c:v>60.015200000000007</c:v>
                </c:pt>
                <c:pt idx="823">
                  <c:v>60.014499999999998</c:v>
                </c:pt>
                <c:pt idx="824">
                  <c:v>60.014200000000002</c:v>
                </c:pt>
                <c:pt idx="825">
                  <c:v>60.015099999999983</c:v>
                </c:pt>
                <c:pt idx="826">
                  <c:v>60.016700000000014</c:v>
                </c:pt>
                <c:pt idx="827">
                  <c:v>60.0167</c:v>
                </c:pt>
                <c:pt idx="828">
                  <c:v>60.0167</c:v>
                </c:pt>
                <c:pt idx="829">
                  <c:v>60.016399999999997</c:v>
                </c:pt>
                <c:pt idx="830">
                  <c:v>60.017200000000003</c:v>
                </c:pt>
                <c:pt idx="831">
                  <c:v>60.018700000000003</c:v>
                </c:pt>
                <c:pt idx="832">
                  <c:v>60.021000000000001</c:v>
                </c:pt>
                <c:pt idx="833">
                  <c:v>60.024299999999997</c:v>
                </c:pt>
                <c:pt idx="834">
                  <c:v>60.026899999999998</c:v>
                </c:pt>
                <c:pt idx="835">
                  <c:v>60.027799999999999</c:v>
                </c:pt>
                <c:pt idx="836">
                  <c:v>60.027199999999993</c:v>
                </c:pt>
                <c:pt idx="837">
                  <c:v>60.027300000000004</c:v>
                </c:pt>
                <c:pt idx="838">
                  <c:v>60.027000000000001</c:v>
                </c:pt>
                <c:pt idx="839">
                  <c:v>60.024900000000002</c:v>
                </c:pt>
                <c:pt idx="840">
                  <c:v>60.021299999999997</c:v>
                </c:pt>
                <c:pt idx="841">
                  <c:v>60.0212</c:v>
                </c:pt>
                <c:pt idx="842">
                  <c:v>60.021699999999996</c:v>
                </c:pt>
                <c:pt idx="843">
                  <c:v>60.021599999999999</c:v>
                </c:pt>
                <c:pt idx="844">
                  <c:v>60.021900000000002</c:v>
                </c:pt>
                <c:pt idx="845">
                  <c:v>60.021800000000006</c:v>
                </c:pt>
                <c:pt idx="846">
                  <c:v>60.022500000000001</c:v>
                </c:pt>
                <c:pt idx="847">
                  <c:v>60.023799999999994</c:v>
                </c:pt>
                <c:pt idx="848">
                  <c:v>60.0244</c:v>
                </c:pt>
                <c:pt idx="849">
                  <c:v>60.024999999999999</c:v>
                </c:pt>
                <c:pt idx="850">
                  <c:v>60.026200000000003</c:v>
                </c:pt>
                <c:pt idx="851">
                  <c:v>60.028100000000009</c:v>
                </c:pt>
                <c:pt idx="852">
                  <c:v>60.028999999999996</c:v>
                </c:pt>
                <c:pt idx="853">
                  <c:v>60.029899999999998</c:v>
                </c:pt>
                <c:pt idx="854">
                  <c:v>60.031899999999993</c:v>
                </c:pt>
                <c:pt idx="855">
                  <c:v>60.03449999999998</c:v>
                </c:pt>
                <c:pt idx="856">
                  <c:v>60.035899999999991</c:v>
                </c:pt>
                <c:pt idx="857">
                  <c:v>60.037599999999998</c:v>
                </c:pt>
                <c:pt idx="858">
                  <c:v>60.039199999999994</c:v>
                </c:pt>
                <c:pt idx="859">
                  <c:v>60.040099999999995</c:v>
                </c:pt>
                <c:pt idx="860">
                  <c:v>60.041399999999996</c:v>
                </c:pt>
                <c:pt idx="861">
                  <c:v>60.041000000000011</c:v>
                </c:pt>
                <c:pt idx="862">
                  <c:v>60.039700000000003</c:v>
                </c:pt>
                <c:pt idx="863">
                  <c:v>60.038699999999992</c:v>
                </c:pt>
                <c:pt idx="864">
                  <c:v>60.037800000000004</c:v>
                </c:pt>
                <c:pt idx="865">
                  <c:v>60.037599999999998</c:v>
                </c:pt>
                <c:pt idx="866">
                  <c:v>60.0366</c:v>
                </c:pt>
                <c:pt idx="867">
                  <c:v>60.036500000000004</c:v>
                </c:pt>
                <c:pt idx="868">
                  <c:v>60.036200000000008</c:v>
                </c:pt>
                <c:pt idx="869">
                  <c:v>60.035399999999996</c:v>
                </c:pt>
                <c:pt idx="870">
                  <c:v>60.034199999999998</c:v>
                </c:pt>
                <c:pt idx="871">
                  <c:v>60.034199999999998</c:v>
                </c:pt>
                <c:pt idx="872">
                  <c:v>60.03459999999999</c:v>
                </c:pt>
                <c:pt idx="873">
                  <c:v>60.034799999999983</c:v>
                </c:pt>
                <c:pt idx="874">
                  <c:v>60.035499999999999</c:v>
                </c:pt>
                <c:pt idx="875">
                  <c:v>60.036999999999999</c:v>
                </c:pt>
                <c:pt idx="876">
                  <c:v>60.039400000000001</c:v>
                </c:pt>
                <c:pt idx="877">
                  <c:v>60.041200000000003</c:v>
                </c:pt>
                <c:pt idx="878">
                  <c:v>60.041500000000006</c:v>
                </c:pt>
                <c:pt idx="879">
                  <c:v>60.040600000000005</c:v>
                </c:pt>
                <c:pt idx="880">
                  <c:v>60.038799999999995</c:v>
                </c:pt>
                <c:pt idx="881">
                  <c:v>60.036500000000004</c:v>
                </c:pt>
                <c:pt idx="882">
                  <c:v>60.035699999999984</c:v>
                </c:pt>
                <c:pt idx="883">
                  <c:v>60.035799999999995</c:v>
                </c:pt>
                <c:pt idx="884">
                  <c:v>60.036000000000001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629-4C58-B25F-FDCF5E380E9D}"/>
            </c:ext>
          </c:extLst>
        </c:ser>
        <c:ser>
          <c:idx val="3"/>
          <c:order val="4"/>
          <c:tx>
            <c:v>15-Mar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Sheet3!$R$2:$R$460</c:f>
              <c:numCache>
                <c:formatCode>mm:ss</c:formatCode>
                <c:ptCount val="459"/>
                <c:pt idx="0">
                  <c:v>1.1574074074074073E-5</c:v>
                </c:pt>
                <c:pt idx="1">
                  <c:v>2.3148148148148147E-5</c:v>
                </c:pt>
                <c:pt idx="2">
                  <c:v>4.6296296296296294E-5</c:v>
                </c:pt>
                <c:pt idx="3">
                  <c:v>6.9444444444444404E-5</c:v>
                </c:pt>
                <c:pt idx="4">
                  <c:v>9.2592592592592507E-5</c:v>
                </c:pt>
                <c:pt idx="5">
                  <c:v>1.15740740740741E-4</c:v>
                </c:pt>
                <c:pt idx="6">
                  <c:v>1.38888888888889E-4</c:v>
                </c:pt>
                <c:pt idx="7">
                  <c:v>1.6203703703703701E-4</c:v>
                </c:pt>
                <c:pt idx="8">
                  <c:v>1.8518518518518501E-4</c:v>
                </c:pt>
                <c:pt idx="9">
                  <c:v>2.0833333333333299E-4</c:v>
                </c:pt>
                <c:pt idx="10">
                  <c:v>2.31481481481481E-4</c:v>
                </c:pt>
                <c:pt idx="11">
                  <c:v>2.5462962962962901E-4</c:v>
                </c:pt>
                <c:pt idx="12">
                  <c:v>2.7777777777777799E-4</c:v>
                </c:pt>
                <c:pt idx="13">
                  <c:v>3.00925925925926E-4</c:v>
                </c:pt>
                <c:pt idx="14">
                  <c:v>3.2407407407407401E-4</c:v>
                </c:pt>
                <c:pt idx="15">
                  <c:v>3.4722222222222202E-4</c:v>
                </c:pt>
                <c:pt idx="16">
                  <c:v>3.7037037037037003E-4</c:v>
                </c:pt>
                <c:pt idx="17">
                  <c:v>3.9351851851851798E-4</c:v>
                </c:pt>
                <c:pt idx="18">
                  <c:v>4.1666666666666702E-4</c:v>
                </c:pt>
                <c:pt idx="19">
                  <c:v>4.3981481481481503E-4</c:v>
                </c:pt>
                <c:pt idx="20">
                  <c:v>4.6296296296296298E-4</c:v>
                </c:pt>
                <c:pt idx="21">
                  <c:v>4.8611111111111099E-4</c:v>
                </c:pt>
                <c:pt idx="22">
                  <c:v>5.09259259259259E-4</c:v>
                </c:pt>
                <c:pt idx="23">
                  <c:v>5.32407407407407E-4</c:v>
                </c:pt>
                <c:pt idx="24">
                  <c:v>5.5555555555555501E-4</c:v>
                </c:pt>
                <c:pt idx="25">
                  <c:v>5.78703703703704E-4</c:v>
                </c:pt>
                <c:pt idx="26">
                  <c:v>6.01851851851852E-4</c:v>
                </c:pt>
                <c:pt idx="27">
                  <c:v>6.2500000000000001E-4</c:v>
                </c:pt>
                <c:pt idx="28">
                  <c:v>6.4814814814814802E-4</c:v>
                </c:pt>
                <c:pt idx="29">
                  <c:v>6.7129629629629603E-4</c:v>
                </c:pt>
                <c:pt idx="30">
                  <c:v>6.9444444444444404E-4</c:v>
                </c:pt>
                <c:pt idx="31">
                  <c:v>7.1759259259259205E-4</c:v>
                </c:pt>
                <c:pt idx="32">
                  <c:v>7.4074074074074103E-4</c:v>
                </c:pt>
                <c:pt idx="33">
                  <c:v>7.6388888888888904E-4</c:v>
                </c:pt>
                <c:pt idx="34">
                  <c:v>7.8703703703703705E-4</c:v>
                </c:pt>
                <c:pt idx="35">
                  <c:v>8.1018518518518505E-4</c:v>
                </c:pt>
                <c:pt idx="36">
                  <c:v>8.3333333333333295E-4</c:v>
                </c:pt>
                <c:pt idx="37">
                  <c:v>8.5648148148148096E-4</c:v>
                </c:pt>
                <c:pt idx="38">
                  <c:v>8.7962962962962897E-4</c:v>
                </c:pt>
                <c:pt idx="39">
                  <c:v>9.0277777777777795E-4</c:v>
                </c:pt>
                <c:pt idx="40">
                  <c:v>9.2592592592592596E-4</c:v>
                </c:pt>
                <c:pt idx="41">
                  <c:v>9.4907407407407397E-4</c:v>
                </c:pt>
                <c:pt idx="42">
                  <c:v>9.7222222222222198E-4</c:v>
                </c:pt>
                <c:pt idx="43">
                  <c:v>9.9537037037036999E-4</c:v>
                </c:pt>
                <c:pt idx="44">
                  <c:v>1.0185185185185199E-3</c:v>
                </c:pt>
                <c:pt idx="45">
                  <c:v>1.0416666666666699E-3</c:v>
                </c:pt>
                <c:pt idx="46">
                  <c:v>1.0648148148148201E-3</c:v>
                </c:pt>
                <c:pt idx="47">
                  <c:v>1.0879629629629601E-3</c:v>
                </c:pt>
                <c:pt idx="48">
                  <c:v>1.11111111111111E-3</c:v>
                </c:pt>
                <c:pt idx="49">
                  <c:v>1.13425925925926E-3</c:v>
                </c:pt>
                <c:pt idx="50">
                  <c:v>1.1574074074074099E-3</c:v>
                </c:pt>
                <c:pt idx="51">
                  <c:v>1.1805555555555599E-3</c:v>
                </c:pt>
                <c:pt idx="52">
                  <c:v>1.2037037037037101E-3</c:v>
                </c:pt>
                <c:pt idx="53">
                  <c:v>1.2268518518518501E-3</c:v>
                </c:pt>
                <c:pt idx="54">
                  <c:v>1.25E-3</c:v>
                </c:pt>
                <c:pt idx="55">
                  <c:v>1.27314814814815E-3</c:v>
                </c:pt>
                <c:pt idx="56">
                  <c:v>1.2962962962962999E-3</c:v>
                </c:pt>
                <c:pt idx="57">
                  <c:v>1.3194444444444499E-3</c:v>
                </c:pt>
                <c:pt idx="58">
                  <c:v>1.3425925925925901E-3</c:v>
                </c:pt>
                <c:pt idx="59">
                  <c:v>1.3657407407407401E-3</c:v>
                </c:pt>
                <c:pt idx="60">
                  <c:v>1.38888888888889E-3</c:v>
                </c:pt>
                <c:pt idx="61">
                  <c:v>1.41203703703704E-3</c:v>
                </c:pt>
                <c:pt idx="62">
                  <c:v>1.4351851851851899E-3</c:v>
                </c:pt>
                <c:pt idx="63">
                  <c:v>1.4583333333333399E-3</c:v>
                </c:pt>
                <c:pt idx="64">
                  <c:v>1.4814814814814801E-3</c:v>
                </c:pt>
                <c:pt idx="65">
                  <c:v>1.5046296296296301E-3</c:v>
                </c:pt>
                <c:pt idx="66">
                  <c:v>1.52777777777778E-3</c:v>
                </c:pt>
                <c:pt idx="67">
                  <c:v>1.55092592592593E-3</c:v>
                </c:pt>
                <c:pt idx="68">
                  <c:v>1.5740740740740799E-3</c:v>
                </c:pt>
                <c:pt idx="69">
                  <c:v>1.5972222222222199E-3</c:v>
                </c:pt>
                <c:pt idx="70">
                  <c:v>1.6203703703703701E-3</c:v>
                </c:pt>
                <c:pt idx="71">
                  <c:v>1.6435185185185201E-3</c:v>
                </c:pt>
                <c:pt idx="72">
                  <c:v>1.66666666666667E-3</c:v>
                </c:pt>
                <c:pt idx="73">
                  <c:v>1.68981481481482E-3</c:v>
                </c:pt>
                <c:pt idx="74">
                  <c:v>1.71296296296296E-3</c:v>
                </c:pt>
                <c:pt idx="75">
                  <c:v>1.7361111111111099E-3</c:v>
                </c:pt>
                <c:pt idx="76">
                  <c:v>1.7592592592592601E-3</c:v>
                </c:pt>
                <c:pt idx="77">
                  <c:v>1.7824074074074101E-3</c:v>
                </c:pt>
                <c:pt idx="78">
                  <c:v>1.80555555555556E-3</c:v>
                </c:pt>
                <c:pt idx="79">
                  <c:v>1.82870370370371E-3</c:v>
                </c:pt>
                <c:pt idx="80">
                  <c:v>1.85185185185185E-3</c:v>
                </c:pt>
                <c:pt idx="81">
                  <c:v>1.8749999999999999E-3</c:v>
                </c:pt>
                <c:pt idx="82">
                  <c:v>1.8981481481481501E-3</c:v>
                </c:pt>
                <c:pt idx="83">
                  <c:v>1.9212962962963001E-3</c:v>
                </c:pt>
                <c:pt idx="84">
                  <c:v>1.94444444444445E-3</c:v>
                </c:pt>
                <c:pt idx="85">
                  <c:v>1.9675925925925898E-3</c:v>
                </c:pt>
                <c:pt idx="86">
                  <c:v>1.99074074074074E-3</c:v>
                </c:pt>
                <c:pt idx="87">
                  <c:v>2.0138888888888901E-3</c:v>
                </c:pt>
                <c:pt idx="88">
                  <c:v>2.0370370370370399E-3</c:v>
                </c:pt>
                <c:pt idx="89">
                  <c:v>2.0601851851851901E-3</c:v>
                </c:pt>
                <c:pt idx="90">
                  <c:v>2.0833333333333398E-3</c:v>
                </c:pt>
                <c:pt idx="91">
                  <c:v>2.10648148148148E-3</c:v>
                </c:pt>
                <c:pt idx="92">
                  <c:v>2.1296296296296302E-3</c:v>
                </c:pt>
                <c:pt idx="93">
                  <c:v>2.1527777777777799E-3</c:v>
                </c:pt>
                <c:pt idx="94">
                  <c:v>2.1759259259259301E-3</c:v>
                </c:pt>
                <c:pt idx="95">
                  <c:v>2.1990740740740799E-3</c:v>
                </c:pt>
                <c:pt idx="96">
                  <c:v>2.2222222222222201E-3</c:v>
                </c:pt>
                <c:pt idx="97">
                  <c:v>2.2453703703703698E-3</c:v>
                </c:pt>
                <c:pt idx="98">
                  <c:v>2.26851851851852E-3</c:v>
                </c:pt>
                <c:pt idx="99">
                  <c:v>2.2916666666666701E-3</c:v>
                </c:pt>
                <c:pt idx="100">
                  <c:v>2.3148148148148199E-3</c:v>
                </c:pt>
                <c:pt idx="101">
                  <c:v>2.3379629629629601E-3</c:v>
                </c:pt>
                <c:pt idx="102">
                  <c:v>2.3611111111111098E-3</c:v>
                </c:pt>
                <c:pt idx="103">
                  <c:v>2.38425925925926E-3</c:v>
                </c:pt>
                <c:pt idx="104">
                  <c:v>2.4074074074074102E-3</c:v>
                </c:pt>
                <c:pt idx="105">
                  <c:v>2.4305555555555599E-3</c:v>
                </c:pt>
                <c:pt idx="106">
                  <c:v>2.4537037037037101E-3</c:v>
                </c:pt>
                <c:pt idx="107">
                  <c:v>2.4768518518518499E-3</c:v>
                </c:pt>
                <c:pt idx="108">
                  <c:v>2.5000000000000001E-3</c:v>
                </c:pt>
                <c:pt idx="109">
                  <c:v>2.5231481481481498E-3</c:v>
                </c:pt>
                <c:pt idx="110">
                  <c:v>2.5462962962963E-3</c:v>
                </c:pt>
                <c:pt idx="111">
                  <c:v>2.5694444444444501E-3</c:v>
                </c:pt>
                <c:pt idx="112">
                  <c:v>2.5925925925925899E-3</c:v>
                </c:pt>
                <c:pt idx="113">
                  <c:v>2.6157407407407401E-3</c:v>
                </c:pt>
                <c:pt idx="114">
                  <c:v>2.6388888888888898E-3</c:v>
                </c:pt>
                <c:pt idx="115">
                  <c:v>2.66203703703704E-3</c:v>
                </c:pt>
                <c:pt idx="116">
                  <c:v>2.6851851851851902E-3</c:v>
                </c:pt>
                <c:pt idx="117">
                  <c:v>2.70833333333333E-3</c:v>
                </c:pt>
                <c:pt idx="118">
                  <c:v>2.7314814814814801E-3</c:v>
                </c:pt>
                <c:pt idx="119">
                  <c:v>2.7546296296296299E-3</c:v>
                </c:pt>
                <c:pt idx="120">
                  <c:v>2.7777777777777801E-3</c:v>
                </c:pt>
                <c:pt idx="121">
                  <c:v>2.8009259259259298E-3</c:v>
                </c:pt>
                <c:pt idx="122">
                  <c:v>2.82407407407408E-3</c:v>
                </c:pt>
                <c:pt idx="123">
                  <c:v>2.8472222222222202E-3</c:v>
                </c:pt>
                <c:pt idx="124">
                  <c:v>2.8703703703703699E-3</c:v>
                </c:pt>
                <c:pt idx="125">
                  <c:v>2.8935185185185201E-3</c:v>
                </c:pt>
                <c:pt idx="126">
                  <c:v>2.9166666666666698E-3</c:v>
                </c:pt>
                <c:pt idx="127">
                  <c:v>2.93981481481482E-3</c:v>
                </c:pt>
                <c:pt idx="128">
                  <c:v>2.9629629629629602E-3</c:v>
                </c:pt>
                <c:pt idx="129">
                  <c:v>2.98611111111111E-3</c:v>
                </c:pt>
                <c:pt idx="130">
                  <c:v>3.0092592592592601E-3</c:v>
                </c:pt>
                <c:pt idx="131">
                  <c:v>3.0324074074074099E-3</c:v>
                </c:pt>
                <c:pt idx="132">
                  <c:v>3.0555555555555601E-3</c:v>
                </c:pt>
                <c:pt idx="133">
                  <c:v>3.0787037037037098E-3</c:v>
                </c:pt>
                <c:pt idx="134">
                  <c:v>3.10185185185185E-3</c:v>
                </c:pt>
                <c:pt idx="135">
                  <c:v>3.1250000000000002E-3</c:v>
                </c:pt>
                <c:pt idx="136">
                  <c:v>3.1481481481481499E-3</c:v>
                </c:pt>
                <c:pt idx="137">
                  <c:v>3.1712962962963001E-3</c:v>
                </c:pt>
                <c:pt idx="138">
                  <c:v>3.1944444444444498E-3</c:v>
                </c:pt>
                <c:pt idx="139">
                  <c:v>3.21759259259259E-3</c:v>
                </c:pt>
                <c:pt idx="140">
                  <c:v>3.2407407407407402E-3</c:v>
                </c:pt>
                <c:pt idx="141">
                  <c:v>3.26388888888889E-3</c:v>
                </c:pt>
                <c:pt idx="142">
                  <c:v>3.2870370370370401E-3</c:v>
                </c:pt>
                <c:pt idx="143">
                  <c:v>3.3101851851851899E-3</c:v>
                </c:pt>
                <c:pt idx="144">
                  <c:v>3.3333333333333401E-3</c:v>
                </c:pt>
                <c:pt idx="145">
                  <c:v>3.3564814814814798E-3</c:v>
                </c:pt>
                <c:pt idx="146">
                  <c:v>3.37962962962963E-3</c:v>
                </c:pt>
                <c:pt idx="147">
                  <c:v>3.4027777777777802E-3</c:v>
                </c:pt>
                <c:pt idx="148">
                  <c:v>3.4259259259259299E-3</c:v>
                </c:pt>
                <c:pt idx="149">
                  <c:v>3.4490740740740801E-3</c:v>
                </c:pt>
                <c:pt idx="150">
                  <c:v>3.4722222222222199E-3</c:v>
                </c:pt>
                <c:pt idx="151">
                  <c:v>3.49537037037037E-3</c:v>
                </c:pt>
                <c:pt idx="152">
                  <c:v>3.5185185185185202E-3</c:v>
                </c:pt>
                <c:pt idx="153">
                  <c:v>3.54166666666667E-3</c:v>
                </c:pt>
                <c:pt idx="154">
                  <c:v>3.5648148148148201E-3</c:v>
                </c:pt>
                <c:pt idx="155">
                  <c:v>3.5879629629629599E-3</c:v>
                </c:pt>
                <c:pt idx="156">
                  <c:v>3.6111111111111101E-3</c:v>
                </c:pt>
                <c:pt idx="157">
                  <c:v>3.6342592592592598E-3</c:v>
                </c:pt>
                <c:pt idx="158">
                  <c:v>3.65740740740741E-3</c:v>
                </c:pt>
                <c:pt idx="159">
                  <c:v>3.6805555555555602E-3</c:v>
                </c:pt>
                <c:pt idx="160">
                  <c:v>3.7037037037037099E-3</c:v>
                </c:pt>
                <c:pt idx="161">
                  <c:v>3.7268518518518501E-3</c:v>
                </c:pt>
                <c:pt idx="162">
                  <c:v>3.7499999999999999E-3</c:v>
                </c:pt>
                <c:pt idx="163">
                  <c:v>3.77314814814815E-3</c:v>
                </c:pt>
                <c:pt idx="164">
                  <c:v>3.7962962962963002E-3</c:v>
                </c:pt>
                <c:pt idx="165">
                  <c:v>3.81944444444445E-3</c:v>
                </c:pt>
                <c:pt idx="166">
                  <c:v>3.8425925925925902E-3</c:v>
                </c:pt>
                <c:pt idx="167">
                  <c:v>3.8657407407407399E-3</c:v>
                </c:pt>
                <c:pt idx="168">
                  <c:v>3.8888888888888901E-3</c:v>
                </c:pt>
                <c:pt idx="169">
                  <c:v>3.9120370370370403E-3</c:v>
                </c:pt>
                <c:pt idx="170">
                  <c:v>3.93518518518519E-3</c:v>
                </c:pt>
                <c:pt idx="171">
                  <c:v>3.9583333333333302E-3</c:v>
                </c:pt>
                <c:pt idx="172">
                  <c:v>3.9814814814814799E-3</c:v>
                </c:pt>
                <c:pt idx="173">
                  <c:v>4.0046296296296297E-3</c:v>
                </c:pt>
                <c:pt idx="174">
                  <c:v>4.0277777777777803E-3</c:v>
                </c:pt>
                <c:pt idx="175">
                  <c:v>4.05092592592593E-3</c:v>
                </c:pt>
                <c:pt idx="176">
                  <c:v>4.0740740740740798E-3</c:v>
                </c:pt>
                <c:pt idx="177">
                  <c:v>4.09722222222222E-3</c:v>
                </c:pt>
                <c:pt idx="178">
                  <c:v>4.1203703703703697E-3</c:v>
                </c:pt>
                <c:pt idx="179">
                  <c:v>4.1435185185185203E-3</c:v>
                </c:pt>
                <c:pt idx="180">
                  <c:v>4.1666666666666701E-3</c:v>
                </c:pt>
                <c:pt idx="181">
                  <c:v>4.1898148148148198E-3</c:v>
                </c:pt>
                <c:pt idx="182">
                  <c:v>4.21296296296296E-3</c:v>
                </c:pt>
                <c:pt idx="183">
                  <c:v>4.2361111111111098E-3</c:v>
                </c:pt>
                <c:pt idx="184">
                  <c:v>4.2592592592592604E-3</c:v>
                </c:pt>
                <c:pt idx="185">
                  <c:v>4.2824074074074101E-3</c:v>
                </c:pt>
                <c:pt idx="186">
                  <c:v>4.3055555555555599E-3</c:v>
                </c:pt>
                <c:pt idx="187">
                  <c:v>4.3287037037037096E-3</c:v>
                </c:pt>
                <c:pt idx="188">
                  <c:v>4.3518518518518498E-3</c:v>
                </c:pt>
                <c:pt idx="189">
                  <c:v>4.3750000000000004E-3</c:v>
                </c:pt>
                <c:pt idx="190">
                  <c:v>4.3981481481481502E-3</c:v>
                </c:pt>
                <c:pt idx="191">
                  <c:v>4.4212962962962999E-3</c:v>
                </c:pt>
                <c:pt idx="192">
                  <c:v>4.4444444444444496E-3</c:v>
                </c:pt>
                <c:pt idx="193">
                  <c:v>4.4675925925925898E-3</c:v>
                </c:pt>
                <c:pt idx="194">
                  <c:v>4.4907407407407396E-3</c:v>
                </c:pt>
                <c:pt idx="195">
                  <c:v>4.5138888888888902E-3</c:v>
                </c:pt>
                <c:pt idx="196">
                  <c:v>4.5370370370370399E-3</c:v>
                </c:pt>
                <c:pt idx="197">
                  <c:v>4.5601851851851897E-3</c:v>
                </c:pt>
                <c:pt idx="198">
                  <c:v>4.5833333333333403E-3</c:v>
                </c:pt>
                <c:pt idx="199">
                  <c:v>4.6064814814814796E-3</c:v>
                </c:pt>
                <c:pt idx="200">
                  <c:v>4.6296296296296302E-3</c:v>
                </c:pt>
                <c:pt idx="201">
                  <c:v>4.65277777777778E-3</c:v>
                </c:pt>
                <c:pt idx="202">
                  <c:v>4.6759259259259297E-3</c:v>
                </c:pt>
                <c:pt idx="203">
                  <c:v>4.6990740740740803E-3</c:v>
                </c:pt>
                <c:pt idx="204">
                  <c:v>4.7222222222222197E-3</c:v>
                </c:pt>
                <c:pt idx="205">
                  <c:v>4.7453703703703703E-3</c:v>
                </c:pt>
                <c:pt idx="206">
                  <c:v>4.76851851851852E-3</c:v>
                </c:pt>
                <c:pt idx="207">
                  <c:v>4.7916666666666698E-3</c:v>
                </c:pt>
                <c:pt idx="208">
                  <c:v>4.8148148148148204E-3</c:v>
                </c:pt>
                <c:pt idx="209">
                  <c:v>4.8379629629629597E-3</c:v>
                </c:pt>
                <c:pt idx="210">
                  <c:v>4.8611111111111103E-3</c:v>
                </c:pt>
                <c:pt idx="211">
                  <c:v>4.8842592592592601E-3</c:v>
                </c:pt>
                <c:pt idx="212">
                  <c:v>4.9074074074074098E-3</c:v>
                </c:pt>
                <c:pt idx="213">
                  <c:v>4.9305555555555604E-3</c:v>
                </c:pt>
                <c:pt idx="214">
                  <c:v>4.9537037037037102E-3</c:v>
                </c:pt>
                <c:pt idx="215">
                  <c:v>4.9768518518518504E-3</c:v>
                </c:pt>
                <c:pt idx="216">
                  <c:v>5.0000000000000001E-3</c:v>
                </c:pt>
                <c:pt idx="217">
                  <c:v>5.0231481481481498E-3</c:v>
                </c:pt>
                <c:pt idx="218">
                  <c:v>5.0462962962962996E-3</c:v>
                </c:pt>
                <c:pt idx="219">
                  <c:v>5.0694444444444502E-3</c:v>
                </c:pt>
                <c:pt idx="220">
                  <c:v>5.0925925925925904E-3</c:v>
                </c:pt>
                <c:pt idx="221">
                  <c:v>5.1157407407407401E-3</c:v>
                </c:pt>
                <c:pt idx="222">
                  <c:v>5.1388888888888899E-3</c:v>
                </c:pt>
                <c:pt idx="223">
                  <c:v>5.1620370370370396E-3</c:v>
                </c:pt>
                <c:pt idx="224">
                  <c:v>5.1851851851851902E-3</c:v>
                </c:pt>
                <c:pt idx="225">
                  <c:v>5.20833333333334E-3</c:v>
                </c:pt>
                <c:pt idx="226">
                  <c:v>5.2314814814814802E-3</c:v>
                </c:pt>
                <c:pt idx="227">
                  <c:v>5.2546296296296299E-3</c:v>
                </c:pt>
                <c:pt idx="228">
                  <c:v>5.2777777777777797E-3</c:v>
                </c:pt>
                <c:pt idx="229">
                  <c:v>5.3009259259259303E-3</c:v>
                </c:pt>
                <c:pt idx="230">
                  <c:v>5.32407407407408E-3</c:v>
                </c:pt>
                <c:pt idx="231">
                  <c:v>5.3472222222222202E-3</c:v>
                </c:pt>
                <c:pt idx="232">
                  <c:v>5.37037037037037E-3</c:v>
                </c:pt>
                <c:pt idx="233">
                  <c:v>5.3935185185185197E-3</c:v>
                </c:pt>
                <c:pt idx="234">
                  <c:v>5.4166666666666703E-3</c:v>
                </c:pt>
                <c:pt idx="235">
                  <c:v>5.4398148148148201E-3</c:v>
                </c:pt>
                <c:pt idx="236">
                  <c:v>5.4629629629629603E-3</c:v>
                </c:pt>
                <c:pt idx="237">
                  <c:v>5.48611111111111E-3</c:v>
                </c:pt>
                <c:pt idx="238">
                  <c:v>5.5092592592592598E-3</c:v>
                </c:pt>
                <c:pt idx="239">
                  <c:v>5.5324074074074104E-3</c:v>
                </c:pt>
                <c:pt idx="240">
                  <c:v>5.5555555555555601E-3</c:v>
                </c:pt>
                <c:pt idx="241">
                  <c:v>5.5787037037037003E-3</c:v>
                </c:pt>
                <c:pt idx="242">
                  <c:v>5.60185185185185E-3</c:v>
                </c:pt>
                <c:pt idx="243">
                  <c:v>5.6249999999999998E-3</c:v>
                </c:pt>
                <c:pt idx="244">
                  <c:v>5.6481481481481504E-3</c:v>
                </c:pt>
                <c:pt idx="245">
                  <c:v>5.6712962962963001E-3</c:v>
                </c:pt>
                <c:pt idx="246">
                  <c:v>5.6944444444444499E-3</c:v>
                </c:pt>
                <c:pt idx="247">
                  <c:v>5.7175925925925901E-3</c:v>
                </c:pt>
                <c:pt idx="248">
                  <c:v>5.7407407407407398E-3</c:v>
                </c:pt>
                <c:pt idx="249">
                  <c:v>5.7638888888888896E-3</c:v>
                </c:pt>
                <c:pt idx="250">
                  <c:v>5.7870370370370402E-3</c:v>
                </c:pt>
                <c:pt idx="251">
                  <c:v>5.8101851851851899E-3</c:v>
                </c:pt>
                <c:pt idx="252">
                  <c:v>5.8333333333333301E-3</c:v>
                </c:pt>
                <c:pt idx="253">
                  <c:v>5.8564814814814799E-3</c:v>
                </c:pt>
                <c:pt idx="254">
                  <c:v>5.8796296296296296E-3</c:v>
                </c:pt>
                <c:pt idx="255">
                  <c:v>5.9027777777777802E-3</c:v>
                </c:pt>
                <c:pt idx="256">
                  <c:v>5.92592592592593E-3</c:v>
                </c:pt>
                <c:pt idx="257">
                  <c:v>5.9490740740740797E-3</c:v>
                </c:pt>
                <c:pt idx="258">
                  <c:v>5.9722222222222199E-3</c:v>
                </c:pt>
                <c:pt idx="259">
                  <c:v>5.9953703703703697E-3</c:v>
                </c:pt>
                <c:pt idx="260">
                  <c:v>6.0185185185185203E-3</c:v>
                </c:pt>
                <c:pt idx="261">
                  <c:v>6.04166666666667E-3</c:v>
                </c:pt>
                <c:pt idx="262">
                  <c:v>6.0648148148148198E-3</c:v>
                </c:pt>
                <c:pt idx="263">
                  <c:v>6.08796296296296E-3</c:v>
                </c:pt>
                <c:pt idx="264">
                  <c:v>6.1111111111111097E-3</c:v>
                </c:pt>
                <c:pt idx="265">
                  <c:v>6.1342592592592603E-3</c:v>
                </c:pt>
                <c:pt idx="266">
                  <c:v>6.15740740740741E-3</c:v>
                </c:pt>
                <c:pt idx="267">
                  <c:v>6.1805555555555598E-3</c:v>
                </c:pt>
                <c:pt idx="268">
                  <c:v>6.2037037037037104E-3</c:v>
                </c:pt>
                <c:pt idx="269">
                  <c:v>6.2268518518518497E-3</c:v>
                </c:pt>
                <c:pt idx="270">
                  <c:v>6.2500000000000003E-3</c:v>
                </c:pt>
                <c:pt idx="271">
                  <c:v>6.2731481481481501E-3</c:v>
                </c:pt>
                <c:pt idx="272">
                  <c:v>6.2962962962962998E-3</c:v>
                </c:pt>
                <c:pt idx="273">
                  <c:v>6.3194444444444496E-3</c:v>
                </c:pt>
                <c:pt idx="274">
                  <c:v>6.3425925925925898E-3</c:v>
                </c:pt>
                <c:pt idx="275">
                  <c:v>6.3657407407407404E-3</c:v>
                </c:pt>
                <c:pt idx="276">
                  <c:v>6.3888888888888901E-3</c:v>
                </c:pt>
                <c:pt idx="277">
                  <c:v>6.4120370370370399E-3</c:v>
                </c:pt>
                <c:pt idx="278">
                  <c:v>6.4351851851851896E-3</c:v>
                </c:pt>
                <c:pt idx="279">
                  <c:v>6.4583333333333402E-3</c:v>
                </c:pt>
                <c:pt idx="280">
                  <c:v>6.4814814814814804E-3</c:v>
                </c:pt>
                <c:pt idx="281">
                  <c:v>6.5046296296296302E-3</c:v>
                </c:pt>
                <c:pt idx="282">
                  <c:v>6.5277777777777799E-3</c:v>
                </c:pt>
                <c:pt idx="283">
                  <c:v>6.5509259259259297E-3</c:v>
                </c:pt>
                <c:pt idx="284">
                  <c:v>6.5740740740740803E-3</c:v>
                </c:pt>
                <c:pt idx="285">
                  <c:v>6.5972222222222196E-3</c:v>
                </c:pt>
                <c:pt idx="286">
                  <c:v>6.6203703703703702E-3</c:v>
                </c:pt>
                <c:pt idx="287">
                  <c:v>6.64351851851852E-3</c:v>
                </c:pt>
                <c:pt idx="288">
                  <c:v>6.6666666666666697E-3</c:v>
                </c:pt>
                <c:pt idx="289">
                  <c:v>6.6898148148148203E-3</c:v>
                </c:pt>
                <c:pt idx="290">
                  <c:v>6.7129629629629596E-3</c:v>
                </c:pt>
                <c:pt idx="291">
                  <c:v>6.7361111111111103E-3</c:v>
                </c:pt>
                <c:pt idx="292">
                  <c:v>6.75925925925926E-3</c:v>
                </c:pt>
                <c:pt idx="293">
                  <c:v>6.7824074074074097E-3</c:v>
                </c:pt>
                <c:pt idx="294">
                  <c:v>6.8055555555555603E-3</c:v>
                </c:pt>
                <c:pt idx="295">
                  <c:v>6.8287037037037101E-3</c:v>
                </c:pt>
                <c:pt idx="296">
                  <c:v>6.8518518518518503E-3</c:v>
                </c:pt>
                <c:pt idx="297">
                  <c:v>6.875E-3</c:v>
                </c:pt>
                <c:pt idx="298">
                  <c:v>6.8981481481481498E-3</c:v>
                </c:pt>
                <c:pt idx="299">
                  <c:v>6.9212962962963004E-3</c:v>
                </c:pt>
                <c:pt idx="300">
                  <c:v>6.9444444444444501E-3</c:v>
                </c:pt>
                <c:pt idx="301">
                  <c:v>6.9675925925925903E-3</c:v>
                </c:pt>
                <c:pt idx="302">
                  <c:v>6.9907407407407401E-3</c:v>
                </c:pt>
                <c:pt idx="303">
                  <c:v>7.0138888888888898E-3</c:v>
                </c:pt>
                <c:pt idx="304">
                  <c:v>7.0370370370370404E-3</c:v>
                </c:pt>
                <c:pt idx="305">
                  <c:v>7.0601851851851902E-3</c:v>
                </c:pt>
                <c:pt idx="306">
                  <c:v>7.0833333333333304E-3</c:v>
                </c:pt>
                <c:pt idx="307">
                  <c:v>7.1064814814814801E-3</c:v>
                </c:pt>
                <c:pt idx="308">
                  <c:v>7.1296296296296299E-3</c:v>
                </c:pt>
                <c:pt idx="309">
                  <c:v>7.1527777777777796E-3</c:v>
                </c:pt>
                <c:pt idx="310">
                  <c:v>7.1759259259259302E-3</c:v>
                </c:pt>
                <c:pt idx="311">
                  <c:v>7.19907407407408E-3</c:v>
                </c:pt>
                <c:pt idx="312">
                  <c:v>7.2222222222222202E-3</c:v>
                </c:pt>
                <c:pt idx="313">
                  <c:v>7.2453703703703699E-3</c:v>
                </c:pt>
                <c:pt idx="314">
                  <c:v>7.2685185185185196E-3</c:v>
                </c:pt>
                <c:pt idx="315">
                  <c:v>7.2916666666666703E-3</c:v>
                </c:pt>
                <c:pt idx="316">
                  <c:v>7.31481481481482E-3</c:v>
                </c:pt>
                <c:pt idx="317">
                  <c:v>7.3379629629629602E-3</c:v>
                </c:pt>
                <c:pt idx="318">
                  <c:v>7.3611111111111099E-3</c:v>
                </c:pt>
                <c:pt idx="319">
                  <c:v>7.3842592592592597E-3</c:v>
                </c:pt>
                <c:pt idx="320">
                  <c:v>7.4074074074074103E-3</c:v>
                </c:pt>
                <c:pt idx="321">
                  <c:v>7.43055555555556E-3</c:v>
                </c:pt>
                <c:pt idx="322">
                  <c:v>7.4537037037037002E-3</c:v>
                </c:pt>
                <c:pt idx="323">
                  <c:v>7.47685185185185E-3</c:v>
                </c:pt>
                <c:pt idx="324">
                  <c:v>7.4999999999999997E-3</c:v>
                </c:pt>
                <c:pt idx="325">
                  <c:v>7.5231481481481503E-3</c:v>
                </c:pt>
                <c:pt idx="326">
                  <c:v>7.5462962962963001E-3</c:v>
                </c:pt>
                <c:pt idx="327">
                  <c:v>7.5694444444444498E-3</c:v>
                </c:pt>
                <c:pt idx="328">
                  <c:v>7.59259259259259E-3</c:v>
                </c:pt>
                <c:pt idx="329">
                  <c:v>7.6157407407407398E-3</c:v>
                </c:pt>
                <c:pt idx="330">
                  <c:v>7.6388888888888904E-3</c:v>
                </c:pt>
                <c:pt idx="331">
                  <c:v>7.6620370370370401E-3</c:v>
                </c:pt>
                <c:pt idx="332">
                  <c:v>7.6851851851851899E-3</c:v>
                </c:pt>
                <c:pt idx="333">
                  <c:v>7.7083333333333301E-3</c:v>
                </c:pt>
                <c:pt idx="334">
                  <c:v>7.7314814814814798E-3</c:v>
                </c:pt>
                <c:pt idx="335">
                  <c:v>7.7546296296296304E-3</c:v>
                </c:pt>
                <c:pt idx="336">
                  <c:v>7.7777777777777802E-3</c:v>
                </c:pt>
                <c:pt idx="337">
                  <c:v>7.8009259259259299E-3</c:v>
                </c:pt>
                <c:pt idx="338">
                  <c:v>7.8240740740740805E-3</c:v>
                </c:pt>
                <c:pt idx="339">
                  <c:v>7.8472222222222207E-3</c:v>
                </c:pt>
                <c:pt idx="340">
                  <c:v>7.8703703703703696E-3</c:v>
                </c:pt>
                <c:pt idx="341">
                  <c:v>7.8935185185185202E-3</c:v>
                </c:pt>
                <c:pt idx="342">
                  <c:v>7.9166666666666708E-3</c:v>
                </c:pt>
                <c:pt idx="343">
                  <c:v>7.9398148148148197E-3</c:v>
                </c:pt>
                <c:pt idx="344">
                  <c:v>7.9629629629629599E-3</c:v>
                </c:pt>
                <c:pt idx="345">
                  <c:v>7.9861111111111105E-3</c:v>
                </c:pt>
                <c:pt idx="346">
                  <c:v>8.0092592592592594E-3</c:v>
                </c:pt>
                <c:pt idx="347">
                  <c:v>8.03240740740741E-3</c:v>
                </c:pt>
                <c:pt idx="348">
                  <c:v>8.0555555555555606E-3</c:v>
                </c:pt>
                <c:pt idx="349">
                  <c:v>8.0787037037037095E-3</c:v>
                </c:pt>
                <c:pt idx="350">
                  <c:v>8.1018518518518497E-3</c:v>
                </c:pt>
                <c:pt idx="351">
                  <c:v>8.1250000000000003E-3</c:v>
                </c:pt>
                <c:pt idx="352">
                  <c:v>8.1481481481481492E-3</c:v>
                </c:pt>
                <c:pt idx="353">
                  <c:v>8.1712962962962998E-3</c:v>
                </c:pt>
                <c:pt idx="354">
                  <c:v>8.1944444444444504E-3</c:v>
                </c:pt>
                <c:pt idx="355">
                  <c:v>8.2175925925925906E-3</c:v>
                </c:pt>
                <c:pt idx="356">
                  <c:v>8.2407407407407395E-3</c:v>
                </c:pt>
                <c:pt idx="357">
                  <c:v>8.2638888888888901E-3</c:v>
                </c:pt>
                <c:pt idx="358">
                  <c:v>8.2870370370370407E-3</c:v>
                </c:pt>
                <c:pt idx="359">
                  <c:v>8.3101851851851895E-3</c:v>
                </c:pt>
                <c:pt idx="360">
                  <c:v>8.3333333333333297E-3</c:v>
                </c:pt>
                <c:pt idx="361">
                  <c:v>8.3564814814814804E-3</c:v>
                </c:pt>
                <c:pt idx="362">
                  <c:v>8.3796296296296292E-3</c:v>
                </c:pt>
                <c:pt idx="363">
                  <c:v>8.4027777777777798E-3</c:v>
                </c:pt>
                <c:pt idx="364">
                  <c:v>8.4259259259259305E-3</c:v>
                </c:pt>
                <c:pt idx="365">
                  <c:v>8.4490740740740793E-3</c:v>
                </c:pt>
                <c:pt idx="366">
                  <c:v>8.4722222222222195E-3</c:v>
                </c:pt>
                <c:pt idx="367">
                  <c:v>8.4953703703703701E-3</c:v>
                </c:pt>
                <c:pt idx="368">
                  <c:v>8.5185185185185208E-3</c:v>
                </c:pt>
                <c:pt idx="369">
                  <c:v>8.5416666666666696E-3</c:v>
                </c:pt>
                <c:pt idx="370">
                  <c:v>8.5648148148148202E-3</c:v>
                </c:pt>
                <c:pt idx="371">
                  <c:v>8.5879629629629708E-3</c:v>
                </c:pt>
                <c:pt idx="372">
                  <c:v>8.6111111111111093E-3</c:v>
                </c:pt>
                <c:pt idx="373">
                  <c:v>8.6342592592592599E-3</c:v>
                </c:pt>
                <c:pt idx="374">
                  <c:v>8.6574074074074105E-3</c:v>
                </c:pt>
                <c:pt idx="375">
                  <c:v>8.6805555555555594E-3</c:v>
                </c:pt>
                <c:pt idx="376">
                  <c:v>8.70370370370371E-3</c:v>
                </c:pt>
                <c:pt idx="377">
                  <c:v>8.7268518518518502E-3</c:v>
                </c:pt>
                <c:pt idx="378">
                  <c:v>8.7500000000000008E-3</c:v>
                </c:pt>
                <c:pt idx="379">
                  <c:v>8.7731481481481497E-3</c:v>
                </c:pt>
                <c:pt idx="380">
                  <c:v>8.7962962962963003E-3</c:v>
                </c:pt>
                <c:pt idx="381">
                  <c:v>8.8194444444444492E-3</c:v>
                </c:pt>
                <c:pt idx="382">
                  <c:v>8.8425925925925894E-3</c:v>
                </c:pt>
                <c:pt idx="383">
                  <c:v>8.86574074074074E-3</c:v>
                </c:pt>
                <c:pt idx="384">
                  <c:v>8.8888888888888906E-3</c:v>
                </c:pt>
                <c:pt idx="385">
                  <c:v>8.9120370370370395E-3</c:v>
                </c:pt>
                <c:pt idx="386">
                  <c:v>8.9351851851851901E-3</c:v>
                </c:pt>
                <c:pt idx="387">
                  <c:v>8.9583333333333303E-3</c:v>
                </c:pt>
                <c:pt idx="388">
                  <c:v>8.9814814814814792E-3</c:v>
                </c:pt>
                <c:pt idx="389">
                  <c:v>9.0046296296296298E-3</c:v>
                </c:pt>
                <c:pt idx="390">
                  <c:v>9.0277777777777804E-3</c:v>
                </c:pt>
                <c:pt idx="391">
                  <c:v>9.0509259259259293E-3</c:v>
                </c:pt>
                <c:pt idx="392">
                  <c:v>9.0740740740740799E-3</c:v>
                </c:pt>
                <c:pt idx="393">
                  <c:v>9.0972222222222201E-3</c:v>
                </c:pt>
                <c:pt idx="394">
                  <c:v>9.1203703703703707E-3</c:v>
                </c:pt>
                <c:pt idx="395">
                  <c:v>9.1435185185185196E-3</c:v>
                </c:pt>
                <c:pt idx="396">
                  <c:v>9.1666666666666702E-3</c:v>
                </c:pt>
                <c:pt idx="397">
                  <c:v>9.1898148148148208E-3</c:v>
                </c:pt>
                <c:pt idx="398">
                  <c:v>9.2129629629629593E-3</c:v>
                </c:pt>
                <c:pt idx="399">
                  <c:v>9.2361111111111099E-3</c:v>
                </c:pt>
                <c:pt idx="400">
                  <c:v>9.2592592592592605E-3</c:v>
                </c:pt>
                <c:pt idx="401">
                  <c:v>9.2824074074074094E-3</c:v>
                </c:pt>
                <c:pt idx="402">
                  <c:v>9.30555555555556E-3</c:v>
                </c:pt>
                <c:pt idx="403">
                  <c:v>9.3287037037037002E-3</c:v>
                </c:pt>
                <c:pt idx="404">
                  <c:v>9.3518518518518508E-3</c:v>
                </c:pt>
                <c:pt idx="405">
                  <c:v>9.3749999999999997E-3</c:v>
                </c:pt>
                <c:pt idx="406">
                  <c:v>9.3981481481481503E-3</c:v>
                </c:pt>
                <c:pt idx="407">
                  <c:v>9.4212962962962991E-3</c:v>
                </c:pt>
                <c:pt idx="408">
                  <c:v>9.4444444444444497E-3</c:v>
                </c:pt>
                <c:pt idx="409">
                  <c:v>9.46759259259259E-3</c:v>
                </c:pt>
                <c:pt idx="410">
                  <c:v>9.4907407407407406E-3</c:v>
                </c:pt>
                <c:pt idx="411">
                  <c:v>9.5138888888888894E-3</c:v>
                </c:pt>
                <c:pt idx="412">
                  <c:v>9.53703703703704E-3</c:v>
                </c:pt>
                <c:pt idx="413">
                  <c:v>9.5601851851851907E-3</c:v>
                </c:pt>
                <c:pt idx="414">
                  <c:v>9.5833333333333395E-3</c:v>
                </c:pt>
                <c:pt idx="415">
                  <c:v>9.6064814814814797E-3</c:v>
                </c:pt>
                <c:pt idx="416">
                  <c:v>9.6296296296296303E-3</c:v>
                </c:pt>
                <c:pt idx="417">
                  <c:v>9.6527777777777792E-3</c:v>
                </c:pt>
                <c:pt idx="418">
                  <c:v>9.6759259259259298E-3</c:v>
                </c:pt>
                <c:pt idx="419">
                  <c:v>9.69907407407407E-3</c:v>
                </c:pt>
                <c:pt idx="420">
                  <c:v>9.7222222222222206E-3</c:v>
                </c:pt>
                <c:pt idx="421">
                  <c:v>9.7453703703703695E-3</c:v>
                </c:pt>
                <c:pt idx="422">
                  <c:v>9.7685185185185201E-3</c:v>
                </c:pt>
                <c:pt idx="423">
                  <c:v>9.7916666666666707E-3</c:v>
                </c:pt>
                <c:pt idx="424">
                  <c:v>9.8148148148148196E-3</c:v>
                </c:pt>
                <c:pt idx="425">
                  <c:v>9.8379629629629598E-3</c:v>
                </c:pt>
                <c:pt idx="426">
                  <c:v>9.8611111111111104E-3</c:v>
                </c:pt>
                <c:pt idx="427">
                  <c:v>9.8842592592592593E-3</c:v>
                </c:pt>
                <c:pt idx="428">
                  <c:v>9.9074074074074099E-3</c:v>
                </c:pt>
                <c:pt idx="429">
                  <c:v>9.9305555555555605E-3</c:v>
                </c:pt>
                <c:pt idx="430">
                  <c:v>9.9537037037037094E-3</c:v>
                </c:pt>
                <c:pt idx="431">
                  <c:v>9.9768518518518496E-3</c:v>
                </c:pt>
                <c:pt idx="432">
                  <c:v>0.01</c:v>
                </c:pt>
                <c:pt idx="433">
                  <c:v>1.0023148148148101E-2</c:v>
                </c:pt>
                <c:pt idx="434">
                  <c:v>1.0046296296296201E-2</c:v>
                </c:pt>
                <c:pt idx="435">
                  <c:v>1.00694444444444E-2</c:v>
                </c:pt>
                <c:pt idx="436">
                  <c:v>1.00925925925925E-2</c:v>
                </c:pt>
                <c:pt idx="437">
                  <c:v>1.0115740740740699E-2</c:v>
                </c:pt>
                <c:pt idx="438">
                  <c:v>1.01388888888888E-2</c:v>
                </c:pt>
                <c:pt idx="439">
                  <c:v>1.0162037037037001E-2</c:v>
                </c:pt>
                <c:pt idx="440">
                  <c:v>1.0185185185185099E-2</c:v>
                </c:pt>
                <c:pt idx="441">
                  <c:v>1.02083333333333E-2</c:v>
                </c:pt>
                <c:pt idx="442">
                  <c:v>1.02314814814814E-2</c:v>
                </c:pt>
                <c:pt idx="443">
                  <c:v>1.02546296296296E-2</c:v>
                </c:pt>
                <c:pt idx="444">
                  <c:v>1.02777777777777E-2</c:v>
                </c:pt>
                <c:pt idx="445">
                  <c:v>1.0300925925925899E-2</c:v>
                </c:pt>
                <c:pt idx="446">
                  <c:v>1.0324074074073999E-2</c:v>
                </c:pt>
                <c:pt idx="447">
                  <c:v>1.03472222222222E-2</c:v>
                </c:pt>
                <c:pt idx="448">
                  <c:v>1.0370370370370301E-2</c:v>
                </c:pt>
                <c:pt idx="449">
                  <c:v>1.03935185185185E-2</c:v>
                </c:pt>
                <c:pt idx="450">
                  <c:v>1.04166666666666E-2</c:v>
                </c:pt>
                <c:pt idx="451">
                  <c:v>1.04398148148147E-2</c:v>
                </c:pt>
                <c:pt idx="452">
                  <c:v>1.0462962962962801E-2</c:v>
                </c:pt>
                <c:pt idx="453">
                  <c:v>1.0486111111110899E-2</c:v>
                </c:pt>
                <c:pt idx="454">
                  <c:v>1.0509259259259E-2</c:v>
                </c:pt>
                <c:pt idx="455">
                  <c:v>1.05324074074071E-2</c:v>
                </c:pt>
                <c:pt idx="456">
                  <c:v>1.05555555555552E-2</c:v>
                </c:pt>
                <c:pt idx="457">
                  <c:v>1.0578703703703301E-2</c:v>
                </c:pt>
                <c:pt idx="458">
                  <c:v>1.0601851851851401E-2</c:v>
                </c:pt>
              </c:numCache>
            </c:numRef>
          </c:xVal>
          <c:yVal>
            <c:numRef>
              <c:f>Sheet3!$S$103:$S$460</c:f>
              <c:numCache>
                <c:formatCode>General</c:formatCode>
                <c:ptCount val="358"/>
                <c:pt idx="0">
                  <c:v>60.009998321533203</c:v>
                </c:pt>
                <c:pt idx="1">
                  <c:v>60.008998870849609</c:v>
                </c:pt>
                <c:pt idx="2">
                  <c:v>60.009998321533203</c:v>
                </c:pt>
                <c:pt idx="3">
                  <c:v>60.013999938964844</c:v>
                </c:pt>
                <c:pt idx="4">
                  <c:v>60.015998840332031</c:v>
                </c:pt>
                <c:pt idx="5">
                  <c:v>60.011001586914063</c:v>
                </c:pt>
                <c:pt idx="6">
                  <c:v>60.008998870849609</c:v>
                </c:pt>
                <c:pt idx="7">
                  <c:v>60.006000518798828</c:v>
                </c:pt>
                <c:pt idx="8">
                  <c:v>59.999000549316406</c:v>
                </c:pt>
                <c:pt idx="9">
                  <c:v>59.998001098632813</c:v>
                </c:pt>
                <c:pt idx="10">
                  <c:v>59.999000549316406</c:v>
                </c:pt>
                <c:pt idx="11">
                  <c:v>60</c:v>
                </c:pt>
                <c:pt idx="12">
                  <c:v>60.005001068115234</c:v>
                </c:pt>
                <c:pt idx="13">
                  <c:v>60.007999420166016</c:v>
                </c:pt>
                <c:pt idx="14">
                  <c:v>60.01300048828125</c:v>
                </c:pt>
                <c:pt idx="15">
                  <c:v>60.016998291015625</c:v>
                </c:pt>
                <c:pt idx="16">
                  <c:v>60.013999938964844</c:v>
                </c:pt>
                <c:pt idx="17">
                  <c:v>60.011001586914063</c:v>
                </c:pt>
                <c:pt idx="18">
                  <c:v>60.008998870849609</c:v>
                </c:pt>
                <c:pt idx="19">
                  <c:v>60.006000518798828</c:v>
                </c:pt>
                <c:pt idx="20">
                  <c:v>60.005001068115234</c:v>
                </c:pt>
                <c:pt idx="21">
                  <c:v>60.005001068115234</c:v>
                </c:pt>
                <c:pt idx="22">
                  <c:v>60.006000518798828</c:v>
                </c:pt>
                <c:pt idx="23">
                  <c:v>60.008998870849609</c:v>
                </c:pt>
                <c:pt idx="24">
                  <c:v>60.01300048828125</c:v>
                </c:pt>
                <c:pt idx="25">
                  <c:v>60.014999389648438</c:v>
                </c:pt>
                <c:pt idx="26">
                  <c:v>60.008998870849609</c:v>
                </c:pt>
                <c:pt idx="27">
                  <c:v>60.006999969482422</c:v>
                </c:pt>
                <c:pt idx="28">
                  <c:v>60.007999420166016</c:v>
                </c:pt>
                <c:pt idx="29">
                  <c:v>60.009998321533203</c:v>
                </c:pt>
                <c:pt idx="30">
                  <c:v>59.923000335693359</c:v>
                </c:pt>
                <c:pt idx="31">
                  <c:v>59.792999267578125</c:v>
                </c:pt>
                <c:pt idx="32">
                  <c:v>59.786998748779297</c:v>
                </c:pt>
                <c:pt idx="33">
                  <c:v>59.804000854492188</c:v>
                </c:pt>
                <c:pt idx="34">
                  <c:v>59.846000671386719</c:v>
                </c:pt>
                <c:pt idx="35">
                  <c:v>59.896999359130859</c:v>
                </c:pt>
                <c:pt idx="36">
                  <c:v>59.912998199462891</c:v>
                </c:pt>
                <c:pt idx="37">
                  <c:v>59.910999298095703</c:v>
                </c:pt>
                <c:pt idx="38">
                  <c:v>59.909000396728516</c:v>
                </c:pt>
                <c:pt idx="39">
                  <c:v>59.903999328613281</c:v>
                </c:pt>
                <c:pt idx="40">
                  <c:v>59.897998809814453</c:v>
                </c:pt>
                <c:pt idx="41">
                  <c:v>59.897998809814453</c:v>
                </c:pt>
                <c:pt idx="42">
                  <c:v>59.902000427246094</c:v>
                </c:pt>
                <c:pt idx="43">
                  <c:v>59.904998779296875</c:v>
                </c:pt>
                <c:pt idx="44">
                  <c:v>59.908000946044922</c:v>
                </c:pt>
                <c:pt idx="45">
                  <c:v>59.912998199462891</c:v>
                </c:pt>
                <c:pt idx="46">
                  <c:v>59.915000915527344</c:v>
                </c:pt>
                <c:pt idx="47">
                  <c:v>59.915000915527344</c:v>
                </c:pt>
                <c:pt idx="48">
                  <c:v>59.912998199462891</c:v>
                </c:pt>
                <c:pt idx="49">
                  <c:v>59.911998748779297</c:v>
                </c:pt>
                <c:pt idx="50">
                  <c:v>59.909999847412109</c:v>
                </c:pt>
                <c:pt idx="51">
                  <c:v>59.903999328613281</c:v>
                </c:pt>
                <c:pt idx="52">
                  <c:v>59.908000946044922</c:v>
                </c:pt>
                <c:pt idx="53">
                  <c:v>59.9010009765625</c:v>
                </c:pt>
                <c:pt idx="54">
                  <c:v>59.804000854492188</c:v>
                </c:pt>
                <c:pt idx="55">
                  <c:v>59.752998352050781</c:v>
                </c:pt>
                <c:pt idx="56">
                  <c:v>59.777999877929688</c:v>
                </c:pt>
                <c:pt idx="57">
                  <c:v>59.800998687744141</c:v>
                </c:pt>
                <c:pt idx="58">
                  <c:v>59.807998657226563</c:v>
                </c:pt>
                <c:pt idx="59">
                  <c:v>59.816001892089844</c:v>
                </c:pt>
                <c:pt idx="60">
                  <c:v>59.823001861572266</c:v>
                </c:pt>
                <c:pt idx="61">
                  <c:v>59.823001861572266</c:v>
                </c:pt>
                <c:pt idx="62">
                  <c:v>59.818000793457031</c:v>
                </c:pt>
                <c:pt idx="63">
                  <c:v>59.817001342773438</c:v>
                </c:pt>
                <c:pt idx="64">
                  <c:v>59.816001892089844</c:v>
                </c:pt>
                <c:pt idx="65">
                  <c:v>59.817001342773438</c:v>
                </c:pt>
                <c:pt idx="66">
                  <c:v>59.819000244140625</c:v>
                </c:pt>
                <c:pt idx="67">
                  <c:v>59.824001312255859</c:v>
                </c:pt>
                <c:pt idx="68">
                  <c:v>59.826000213623047</c:v>
                </c:pt>
                <c:pt idx="69">
                  <c:v>59.825000762939453</c:v>
                </c:pt>
                <c:pt idx="70">
                  <c:v>59.825000762939453</c:v>
                </c:pt>
                <c:pt idx="71">
                  <c:v>59.824001312255859</c:v>
                </c:pt>
                <c:pt idx="72">
                  <c:v>59.823001861572266</c:v>
                </c:pt>
                <c:pt idx="73">
                  <c:v>59.823001861572266</c:v>
                </c:pt>
                <c:pt idx="74">
                  <c:v>59.825000762939453</c:v>
                </c:pt>
                <c:pt idx="75">
                  <c:v>59.825000762939453</c:v>
                </c:pt>
                <c:pt idx="76">
                  <c:v>59.824001312255859</c:v>
                </c:pt>
                <c:pt idx="77">
                  <c:v>59.826999664306641</c:v>
                </c:pt>
                <c:pt idx="78">
                  <c:v>59.826999664306641</c:v>
                </c:pt>
                <c:pt idx="79">
                  <c:v>59.826000213623047</c:v>
                </c:pt>
                <c:pt idx="80">
                  <c:v>59.824001312255859</c:v>
                </c:pt>
                <c:pt idx="81">
                  <c:v>59.825000762939453</c:v>
                </c:pt>
                <c:pt idx="82">
                  <c:v>59.826000213623047</c:v>
                </c:pt>
                <c:pt idx="83">
                  <c:v>59.830001831054687</c:v>
                </c:pt>
                <c:pt idx="84">
                  <c:v>59.838001251220703</c:v>
                </c:pt>
                <c:pt idx="85">
                  <c:v>59.840000152587891</c:v>
                </c:pt>
                <c:pt idx="86">
                  <c:v>59.839000701904297</c:v>
                </c:pt>
                <c:pt idx="87">
                  <c:v>59.837001800537109</c:v>
                </c:pt>
                <c:pt idx="88">
                  <c:v>59.83599853515625</c:v>
                </c:pt>
                <c:pt idx="89">
                  <c:v>59.837001800537109</c:v>
                </c:pt>
                <c:pt idx="90">
                  <c:v>59.839000701904297</c:v>
                </c:pt>
                <c:pt idx="91">
                  <c:v>59.840999603271484</c:v>
                </c:pt>
                <c:pt idx="92">
                  <c:v>59.840000152587891</c:v>
                </c:pt>
                <c:pt idx="93">
                  <c:v>59.840999603271484</c:v>
                </c:pt>
                <c:pt idx="94">
                  <c:v>59.840999603271484</c:v>
                </c:pt>
                <c:pt idx="95">
                  <c:v>59.847000122070313</c:v>
                </c:pt>
                <c:pt idx="96">
                  <c:v>59.844001770019531</c:v>
                </c:pt>
                <c:pt idx="97">
                  <c:v>59.838001251220703</c:v>
                </c:pt>
                <c:pt idx="98">
                  <c:v>59.834999084472656</c:v>
                </c:pt>
                <c:pt idx="99">
                  <c:v>59.833000183105469</c:v>
                </c:pt>
                <c:pt idx="100">
                  <c:v>59.840999603271484</c:v>
                </c:pt>
                <c:pt idx="101">
                  <c:v>59.846000671386719</c:v>
                </c:pt>
                <c:pt idx="102">
                  <c:v>59.847999572753906</c:v>
                </c:pt>
                <c:pt idx="103">
                  <c:v>59.847999572753906</c:v>
                </c:pt>
                <c:pt idx="104">
                  <c:v>59.847999572753906</c:v>
                </c:pt>
                <c:pt idx="105">
                  <c:v>59.847999572753906</c:v>
                </c:pt>
                <c:pt idx="106">
                  <c:v>59.847999572753906</c:v>
                </c:pt>
                <c:pt idx="107">
                  <c:v>59.849998474121094</c:v>
                </c:pt>
                <c:pt idx="108">
                  <c:v>59.851001739501953</c:v>
                </c:pt>
                <c:pt idx="109">
                  <c:v>59.847999572753906</c:v>
                </c:pt>
                <c:pt idx="110">
                  <c:v>59.847000122070313</c:v>
                </c:pt>
                <c:pt idx="111">
                  <c:v>59.839000701904297</c:v>
                </c:pt>
                <c:pt idx="112">
                  <c:v>59.837001800537109</c:v>
                </c:pt>
                <c:pt idx="113">
                  <c:v>59.838001251220703</c:v>
                </c:pt>
                <c:pt idx="114">
                  <c:v>59.840000152587891</c:v>
                </c:pt>
                <c:pt idx="115">
                  <c:v>59.840999603271484</c:v>
                </c:pt>
                <c:pt idx="116">
                  <c:v>59.840000152587891</c:v>
                </c:pt>
                <c:pt idx="117">
                  <c:v>59.841999053955078</c:v>
                </c:pt>
                <c:pt idx="118">
                  <c:v>59.842998504638672</c:v>
                </c:pt>
                <c:pt idx="119">
                  <c:v>59.846000671386719</c:v>
                </c:pt>
                <c:pt idx="120">
                  <c:v>59.847000122070313</c:v>
                </c:pt>
                <c:pt idx="121">
                  <c:v>59.849998474121094</c:v>
                </c:pt>
                <c:pt idx="122">
                  <c:v>59.849998474121094</c:v>
                </c:pt>
                <c:pt idx="123">
                  <c:v>59.849998474121094</c:v>
                </c:pt>
                <c:pt idx="124">
                  <c:v>59.849998474121094</c:v>
                </c:pt>
                <c:pt idx="125">
                  <c:v>59.851001739501953</c:v>
                </c:pt>
                <c:pt idx="126">
                  <c:v>59.853000640869141</c:v>
                </c:pt>
                <c:pt idx="127">
                  <c:v>59.853000640869141</c:v>
                </c:pt>
                <c:pt idx="128">
                  <c:v>59.854000091552734</c:v>
                </c:pt>
                <c:pt idx="129">
                  <c:v>59.854999542236328</c:v>
                </c:pt>
                <c:pt idx="130">
                  <c:v>59.854999542236328</c:v>
                </c:pt>
                <c:pt idx="131">
                  <c:v>59.856998443603516</c:v>
                </c:pt>
                <c:pt idx="132">
                  <c:v>59.858001708984375</c:v>
                </c:pt>
                <c:pt idx="133">
                  <c:v>59.859001159667969</c:v>
                </c:pt>
                <c:pt idx="134">
                  <c:v>59.860000610351563</c:v>
                </c:pt>
                <c:pt idx="135">
                  <c:v>59.86199951171875</c:v>
                </c:pt>
                <c:pt idx="136">
                  <c:v>59.862998962402344</c:v>
                </c:pt>
                <c:pt idx="137">
                  <c:v>59.865001678466797</c:v>
                </c:pt>
                <c:pt idx="138">
                  <c:v>59.866001129150391</c:v>
                </c:pt>
                <c:pt idx="139">
                  <c:v>59.865001678466797</c:v>
                </c:pt>
                <c:pt idx="140">
                  <c:v>59.862998962402344</c:v>
                </c:pt>
                <c:pt idx="141">
                  <c:v>59.86199951171875</c:v>
                </c:pt>
                <c:pt idx="142">
                  <c:v>59.861000061035156</c:v>
                </c:pt>
                <c:pt idx="143">
                  <c:v>59.86199951171875</c:v>
                </c:pt>
                <c:pt idx="144">
                  <c:v>59.865001678466797</c:v>
                </c:pt>
                <c:pt idx="145">
                  <c:v>59.863998413085938</c:v>
                </c:pt>
                <c:pt idx="146">
                  <c:v>59.865001678466797</c:v>
                </c:pt>
                <c:pt idx="147">
                  <c:v>59.868000030517578</c:v>
                </c:pt>
                <c:pt idx="148">
                  <c:v>59.868999481201172</c:v>
                </c:pt>
                <c:pt idx="149">
                  <c:v>59.868999481201172</c:v>
                </c:pt>
                <c:pt idx="150">
                  <c:v>59.868000030517578</c:v>
                </c:pt>
                <c:pt idx="151">
                  <c:v>59.868999481201172</c:v>
                </c:pt>
                <c:pt idx="152">
                  <c:v>59.869998931884766</c:v>
                </c:pt>
                <c:pt idx="153">
                  <c:v>59.870998382568359</c:v>
                </c:pt>
                <c:pt idx="154">
                  <c:v>59.873001098632813</c:v>
                </c:pt>
                <c:pt idx="155">
                  <c:v>59.879001617431641</c:v>
                </c:pt>
                <c:pt idx="156">
                  <c:v>59.877998352050781</c:v>
                </c:pt>
                <c:pt idx="157">
                  <c:v>59.875</c:v>
                </c:pt>
                <c:pt idx="158">
                  <c:v>59.873001098632813</c:v>
                </c:pt>
                <c:pt idx="159">
                  <c:v>59.868999481201172</c:v>
                </c:pt>
                <c:pt idx="160">
                  <c:v>59.862998962402344</c:v>
                </c:pt>
                <c:pt idx="161">
                  <c:v>59.867000579833984</c:v>
                </c:pt>
                <c:pt idx="162">
                  <c:v>59.870998382568359</c:v>
                </c:pt>
                <c:pt idx="163">
                  <c:v>59.872001647949219</c:v>
                </c:pt>
                <c:pt idx="164">
                  <c:v>59.870998382568359</c:v>
                </c:pt>
                <c:pt idx="165">
                  <c:v>59.869998931884766</c:v>
                </c:pt>
                <c:pt idx="166">
                  <c:v>59.868999481201172</c:v>
                </c:pt>
                <c:pt idx="167">
                  <c:v>59.869998931884766</c:v>
                </c:pt>
                <c:pt idx="168">
                  <c:v>59.869998931884766</c:v>
                </c:pt>
                <c:pt idx="169">
                  <c:v>59.869998931884766</c:v>
                </c:pt>
                <c:pt idx="170">
                  <c:v>59.873001098632813</c:v>
                </c:pt>
                <c:pt idx="171">
                  <c:v>59.875</c:v>
                </c:pt>
                <c:pt idx="172">
                  <c:v>59.877998352050781</c:v>
                </c:pt>
                <c:pt idx="173">
                  <c:v>59.880001068115234</c:v>
                </c:pt>
                <c:pt idx="174">
                  <c:v>59.884998321533203</c:v>
                </c:pt>
                <c:pt idx="175">
                  <c:v>59.887001037597656</c:v>
                </c:pt>
                <c:pt idx="176">
                  <c:v>59.88800048828125</c:v>
                </c:pt>
                <c:pt idx="177">
                  <c:v>59.887001037597656</c:v>
                </c:pt>
                <c:pt idx="178">
                  <c:v>59.881999969482422</c:v>
                </c:pt>
                <c:pt idx="179">
                  <c:v>59.881000518798828</c:v>
                </c:pt>
                <c:pt idx="180">
                  <c:v>59.881999969482422</c:v>
                </c:pt>
                <c:pt idx="181">
                  <c:v>59.882999420166016</c:v>
                </c:pt>
                <c:pt idx="182">
                  <c:v>59.887001037597656</c:v>
                </c:pt>
                <c:pt idx="183">
                  <c:v>59.889999389648437</c:v>
                </c:pt>
                <c:pt idx="184">
                  <c:v>59.890998840332031</c:v>
                </c:pt>
                <c:pt idx="185">
                  <c:v>59.890998840332031</c:v>
                </c:pt>
                <c:pt idx="186">
                  <c:v>59.894001007080078</c:v>
                </c:pt>
                <c:pt idx="187">
                  <c:v>59.898998260498047</c:v>
                </c:pt>
                <c:pt idx="188">
                  <c:v>59.897998809814453</c:v>
                </c:pt>
                <c:pt idx="189">
                  <c:v>59.895999908447266</c:v>
                </c:pt>
                <c:pt idx="190">
                  <c:v>59.895000457763672</c:v>
                </c:pt>
                <c:pt idx="191">
                  <c:v>59.896999359130859</c:v>
                </c:pt>
                <c:pt idx="192">
                  <c:v>59.900001525878906</c:v>
                </c:pt>
                <c:pt idx="193">
                  <c:v>59.902000427246094</c:v>
                </c:pt>
                <c:pt idx="194">
                  <c:v>59.903999328613281</c:v>
                </c:pt>
                <c:pt idx="195">
                  <c:v>59.908000946044922</c:v>
                </c:pt>
                <c:pt idx="196">
                  <c:v>59.911998748779297</c:v>
                </c:pt>
                <c:pt idx="197">
                  <c:v>59.908000946044922</c:v>
                </c:pt>
                <c:pt idx="198">
                  <c:v>59.907001495361328</c:v>
                </c:pt>
                <c:pt idx="199">
                  <c:v>59.907001495361328</c:v>
                </c:pt>
                <c:pt idx="200">
                  <c:v>59.908000946044922</c:v>
                </c:pt>
                <c:pt idx="201">
                  <c:v>59.907001495361328</c:v>
                </c:pt>
                <c:pt idx="202">
                  <c:v>59.907001495361328</c:v>
                </c:pt>
                <c:pt idx="203">
                  <c:v>59.908000946044922</c:v>
                </c:pt>
                <c:pt idx="204">
                  <c:v>59.911998748779297</c:v>
                </c:pt>
                <c:pt idx="205">
                  <c:v>59.915000915527344</c:v>
                </c:pt>
                <c:pt idx="206">
                  <c:v>59.91400146484375</c:v>
                </c:pt>
                <c:pt idx="207">
                  <c:v>59.912998199462891</c:v>
                </c:pt>
                <c:pt idx="208">
                  <c:v>59.912998199462891</c:v>
                </c:pt>
                <c:pt idx="209">
                  <c:v>59.91400146484375</c:v>
                </c:pt>
                <c:pt idx="210">
                  <c:v>59.915000915527344</c:v>
                </c:pt>
                <c:pt idx="211">
                  <c:v>59.912998199462891</c:v>
                </c:pt>
                <c:pt idx="212">
                  <c:v>59.909999847412109</c:v>
                </c:pt>
                <c:pt idx="213">
                  <c:v>59.910999298095703</c:v>
                </c:pt>
                <c:pt idx="214">
                  <c:v>59.911998748779297</c:v>
                </c:pt>
                <c:pt idx="215">
                  <c:v>59.916000366210938</c:v>
                </c:pt>
                <c:pt idx="216">
                  <c:v>59.915000915527344</c:v>
                </c:pt>
                <c:pt idx="217">
                  <c:v>59.916000366210938</c:v>
                </c:pt>
                <c:pt idx="218">
                  <c:v>59.916000366210938</c:v>
                </c:pt>
                <c:pt idx="219">
                  <c:v>59.916000366210938</c:v>
                </c:pt>
                <c:pt idx="220">
                  <c:v>59.917999267578125</c:v>
                </c:pt>
                <c:pt idx="221">
                  <c:v>59.919998168945313</c:v>
                </c:pt>
                <c:pt idx="222">
                  <c:v>59.923000335693359</c:v>
                </c:pt>
                <c:pt idx="223">
                  <c:v>59.923999786376953</c:v>
                </c:pt>
                <c:pt idx="224">
                  <c:v>59.926998138427734</c:v>
                </c:pt>
                <c:pt idx="225">
                  <c:v>59.930000305175781</c:v>
                </c:pt>
                <c:pt idx="226">
                  <c:v>59.930999755859375</c:v>
                </c:pt>
                <c:pt idx="227">
                  <c:v>59.930000305175781</c:v>
                </c:pt>
                <c:pt idx="228">
                  <c:v>59.932998657226562</c:v>
                </c:pt>
                <c:pt idx="229">
                  <c:v>59.931999206542969</c:v>
                </c:pt>
                <c:pt idx="230">
                  <c:v>59.930999755859375</c:v>
                </c:pt>
                <c:pt idx="231">
                  <c:v>59.930999755859375</c:v>
                </c:pt>
                <c:pt idx="232">
                  <c:v>59.933998107910156</c:v>
                </c:pt>
                <c:pt idx="233">
                  <c:v>59.932998657226562</c:v>
                </c:pt>
                <c:pt idx="234">
                  <c:v>59.931999206542969</c:v>
                </c:pt>
                <c:pt idx="235">
                  <c:v>59.931999206542969</c:v>
                </c:pt>
                <c:pt idx="236">
                  <c:v>59.930000305175781</c:v>
                </c:pt>
                <c:pt idx="237">
                  <c:v>59.931999206542969</c:v>
                </c:pt>
                <c:pt idx="238">
                  <c:v>59.932998657226562</c:v>
                </c:pt>
                <c:pt idx="239">
                  <c:v>59.937000274658203</c:v>
                </c:pt>
                <c:pt idx="240">
                  <c:v>59.937000274658203</c:v>
                </c:pt>
                <c:pt idx="241">
                  <c:v>59.936000823974609</c:v>
                </c:pt>
                <c:pt idx="242">
                  <c:v>59.938999176025391</c:v>
                </c:pt>
                <c:pt idx="243">
                  <c:v>59.938999176025391</c:v>
                </c:pt>
                <c:pt idx="244">
                  <c:v>59.941001892089844</c:v>
                </c:pt>
                <c:pt idx="245">
                  <c:v>59.942001342773438</c:v>
                </c:pt>
                <c:pt idx="246">
                  <c:v>59.941001892089844</c:v>
                </c:pt>
                <c:pt idx="247">
                  <c:v>59.938999176025391</c:v>
                </c:pt>
                <c:pt idx="248">
                  <c:v>59.937999725341797</c:v>
                </c:pt>
                <c:pt idx="249">
                  <c:v>59.941001892089844</c:v>
                </c:pt>
                <c:pt idx="250">
                  <c:v>59.943000793457031</c:v>
                </c:pt>
                <c:pt idx="251">
                  <c:v>59.943000793457031</c:v>
                </c:pt>
                <c:pt idx="252">
                  <c:v>59.944999694824219</c:v>
                </c:pt>
                <c:pt idx="253">
                  <c:v>59.949001312255859</c:v>
                </c:pt>
                <c:pt idx="254">
                  <c:v>59.951000213623047</c:v>
                </c:pt>
                <c:pt idx="255">
                  <c:v>59.951999664306641</c:v>
                </c:pt>
                <c:pt idx="256">
                  <c:v>59.951000213623047</c:v>
                </c:pt>
                <c:pt idx="257">
                  <c:v>59.951000213623047</c:v>
                </c:pt>
                <c:pt idx="258">
                  <c:v>59.951000213623047</c:v>
                </c:pt>
                <c:pt idx="259">
                  <c:v>59.950000762939453</c:v>
                </c:pt>
                <c:pt idx="260">
                  <c:v>59.951999664306641</c:v>
                </c:pt>
                <c:pt idx="261">
                  <c:v>59.952999114990234</c:v>
                </c:pt>
                <c:pt idx="262">
                  <c:v>59.952999114990234</c:v>
                </c:pt>
                <c:pt idx="263">
                  <c:v>59.953998565673828</c:v>
                </c:pt>
                <c:pt idx="264">
                  <c:v>59.957000732421875</c:v>
                </c:pt>
                <c:pt idx="265">
                  <c:v>59.958999633789063</c:v>
                </c:pt>
                <c:pt idx="266">
                  <c:v>59.958999633789063</c:v>
                </c:pt>
                <c:pt idx="267">
                  <c:v>59.958999633789063</c:v>
                </c:pt>
                <c:pt idx="268">
                  <c:v>59.955001831054688</c:v>
                </c:pt>
                <c:pt idx="269">
                  <c:v>59.958000183105469</c:v>
                </c:pt>
                <c:pt idx="270">
                  <c:v>59.959999084472656</c:v>
                </c:pt>
                <c:pt idx="271">
                  <c:v>59.957000732421875</c:v>
                </c:pt>
                <c:pt idx="272">
                  <c:v>59.958000183105469</c:v>
                </c:pt>
                <c:pt idx="273">
                  <c:v>59.958000183105469</c:v>
                </c:pt>
                <c:pt idx="274">
                  <c:v>59.958000183105469</c:v>
                </c:pt>
                <c:pt idx="275">
                  <c:v>59.957000732421875</c:v>
                </c:pt>
                <c:pt idx="276">
                  <c:v>59.962001800537109</c:v>
                </c:pt>
                <c:pt idx="277">
                  <c:v>59.96099853515625</c:v>
                </c:pt>
                <c:pt idx="278">
                  <c:v>59.96099853515625</c:v>
                </c:pt>
                <c:pt idx="279">
                  <c:v>59.964000701904297</c:v>
                </c:pt>
                <c:pt idx="280">
                  <c:v>59.958999633789063</c:v>
                </c:pt>
                <c:pt idx="281">
                  <c:v>59.958999633789063</c:v>
                </c:pt>
                <c:pt idx="282">
                  <c:v>59.958999633789063</c:v>
                </c:pt>
                <c:pt idx="283">
                  <c:v>59.959999084472656</c:v>
                </c:pt>
                <c:pt idx="284">
                  <c:v>59.951000213623047</c:v>
                </c:pt>
                <c:pt idx="285">
                  <c:v>59.951000213623047</c:v>
                </c:pt>
                <c:pt idx="286">
                  <c:v>59.952999114990234</c:v>
                </c:pt>
                <c:pt idx="287">
                  <c:v>59.957000732421875</c:v>
                </c:pt>
                <c:pt idx="288">
                  <c:v>59.953998565673828</c:v>
                </c:pt>
                <c:pt idx="289">
                  <c:v>59.953998565673828</c:v>
                </c:pt>
                <c:pt idx="290">
                  <c:v>59.952999114990234</c:v>
                </c:pt>
                <c:pt idx="291">
                  <c:v>59.956001281738281</c:v>
                </c:pt>
                <c:pt idx="292">
                  <c:v>59.956001281738281</c:v>
                </c:pt>
                <c:pt idx="293">
                  <c:v>59.958999633789063</c:v>
                </c:pt>
                <c:pt idx="294">
                  <c:v>59.958000183105469</c:v>
                </c:pt>
                <c:pt idx="295">
                  <c:v>59.958999633789063</c:v>
                </c:pt>
                <c:pt idx="296">
                  <c:v>59.964000701904297</c:v>
                </c:pt>
                <c:pt idx="297">
                  <c:v>59.966999053955078</c:v>
                </c:pt>
                <c:pt idx="298">
                  <c:v>59.965999603271484</c:v>
                </c:pt>
                <c:pt idx="299">
                  <c:v>59.963001251220703</c:v>
                </c:pt>
                <c:pt idx="300">
                  <c:v>59.965000152587891</c:v>
                </c:pt>
                <c:pt idx="301">
                  <c:v>59.965000152587891</c:v>
                </c:pt>
                <c:pt idx="302">
                  <c:v>59.967998504638672</c:v>
                </c:pt>
                <c:pt idx="303">
                  <c:v>59.969001770019531</c:v>
                </c:pt>
                <c:pt idx="304">
                  <c:v>59.967998504638672</c:v>
                </c:pt>
                <c:pt idx="305">
                  <c:v>59.966999053955078</c:v>
                </c:pt>
                <c:pt idx="306">
                  <c:v>59.967998504638672</c:v>
                </c:pt>
                <c:pt idx="307">
                  <c:v>59.967998504638672</c:v>
                </c:pt>
                <c:pt idx="308">
                  <c:v>59.972000122070313</c:v>
                </c:pt>
                <c:pt idx="309">
                  <c:v>59.972999572753906</c:v>
                </c:pt>
                <c:pt idx="310">
                  <c:v>59.972000122070313</c:v>
                </c:pt>
                <c:pt idx="311">
                  <c:v>59.971000671386719</c:v>
                </c:pt>
                <c:pt idx="312">
                  <c:v>59.970001220703125</c:v>
                </c:pt>
                <c:pt idx="313">
                  <c:v>59.971000671386719</c:v>
                </c:pt>
                <c:pt idx="314">
                  <c:v>59.977001190185547</c:v>
                </c:pt>
                <c:pt idx="315">
                  <c:v>59.977001190185547</c:v>
                </c:pt>
                <c:pt idx="316">
                  <c:v>59.977001190185547</c:v>
                </c:pt>
                <c:pt idx="317">
                  <c:v>59.979000091552734</c:v>
                </c:pt>
                <c:pt idx="318">
                  <c:v>59.979000091552734</c:v>
                </c:pt>
                <c:pt idx="319">
                  <c:v>59.980998992919922</c:v>
                </c:pt>
                <c:pt idx="320">
                  <c:v>59.981998443603516</c:v>
                </c:pt>
                <c:pt idx="321">
                  <c:v>59.978000640869141</c:v>
                </c:pt>
                <c:pt idx="322">
                  <c:v>59.979000091552734</c:v>
                </c:pt>
                <c:pt idx="323">
                  <c:v>59.984001159667969</c:v>
                </c:pt>
                <c:pt idx="324">
                  <c:v>59.992000579833984</c:v>
                </c:pt>
                <c:pt idx="325">
                  <c:v>59.995998382568359</c:v>
                </c:pt>
                <c:pt idx="326">
                  <c:v>60</c:v>
                </c:pt>
                <c:pt idx="327">
                  <c:v>60</c:v>
                </c:pt>
                <c:pt idx="328">
                  <c:v>60.005001068115234</c:v>
                </c:pt>
                <c:pt idx="329">
                  <c:v>60.012001037597656</c:v>
                </c:pt>
                <c:pt idx="330">
                  <c:v>60.01300048828125</c:v>
                </c:pt>
                <c:pt idx="331">
                  <c:v>60.013999938964844</c:v>
                </c:pt>
                <c:pt idx="332">
                  <c:v>60.014999389648438</c:v>
                </c:pt>
                <c:pt idx="333">
                  <c:v>60.013999938964844</c:v>
                </c:pt>
                <c:pt idx="334">
                  <c:v>60.01300048828125</c:v>
                </c:pt>
                <c:pt idx="335">
                  <c:v>60.014999389648438</c:v>
                </c:pt>
                <c:pt idx="336">
                  <c:v>60.016998291015625</c:v>
                </c:pt>
                <c:pt idx="337">
                  <c:v>60.018001556396484</c:v>
                </c:pt>
                <c:pt idx="338">
                  <c:v>60.015998840332031</c:v>
                </c:pt>
                <c:pt idx="339">
                  <c:v>60.013999938964844</c:v>
                </c:pt>
                <c:pt idx="340">
                  <c:v>60.012001037597656</c:v>
                </c:pt>
                <c:pt idx="341">
                  <c:v>60.013999938964844</c:v>
                </c:pt>
                <c:pt idx="342">
                  <c:v>60.015998840332031</c:v>
                </c:pt>
                <c:pt idx="343">
                  <c:v>60.020000457763672</c:v>
                </c:pt>
                <c:pt idx="344">
                  <c:v>60.018001556396484</c:v>
                </c:pt>
                <c:pt idx="345">
                  <c:v>60.021999359130859</c:v>
                </c:pt>
                <c:pt idx="346">
                  <c:v>60.025001525878906</c:v>
                </c:pt>
                <c:pt idx="347">
                  <c:v>60.022998809814453</c:v>
                </c:pt>
                <c:pt idx="348">
                  <c:v>60.020999908447266</c:v>
                </c:pt>
                <c:pt idx="349">
                  <c:v>60.020999908447266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F629-4C58-B25F-FDCF5E380E9D}"/>
            </c:ext>
          </c:extLst>
        </c:ser>
        <c:ser>
          <c:idx val="0"/>
          <c:order val="5"/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'1 sec data'!$A$1:$A$885</c:f>
              <c:numCache>
                <c:formatCode>mm:ss</c:formatCode>
                <c:ptCount val="885"/>
                <c:pt idx="0" formatCode="[$-409]m/d/yy\ h:mm\ AM/PM;@">
                  <c:v>1.1574074074074073E-5</c:v>
                </c:pt>
                <c:pt idx="1">
                  <c:v>2.3148148148148147E-5</c:v>
                </c:pt>
                <c:pt idx="2">
                  <c:v>3.4722222222222202E-5</c:v>
                </c:pt>
                <c:pt idx="3">
                  <c:v>4.6296296296296301E-5</c:v>
                </c:pt>
                <c:pt idx="4">
                  <c:v>5.78703703703704E-5</c:v>
                </c:pt>
                <c:pt idx="5">
                  <c:v>6.9444444444444499E-5</c:v>
                </c:pt>
                <c:pt idx="6">
                  <c:v>8.1018518518518503E-5</c:v>
                </c:pt>
                <c:pt idx="7">
                  <c:v>9.2592592592592602E-5</c:v>
                </c:pt>
                <c:pt idx="8">
                  <c:v>1.04166666666667E-4</c:v>
                </c:pt>
                <c:pt idx="9">
                  <c:v>1.15740740740741E-4</c:v>
                </c:pt>
                <c:pt idx="10">
                  <c:v>1.2731481481481499E-4</c:v>
                </c:pt>
                <c:pt idx="11">
                  <c:v>1.38888888888889E-4</c:v>
                </c:pt>
                <c:pt idx="12">
                  <c:v>1.50462962962963E-4</c:v>
                </c:pt>
                <c:pt idx="13">
                  <c:v>1.6203703703703701E-4</c:v>
                </c:pt>
                <c:pt idx="14">
                  <c:v>1.7361111111111101E-4</c:v>
                </c:pt>
                <c:pt idx="15">
                  <c:v>1.8518518518518501E-4</c:v>
                </c:pt>
                <c:pt idx="16">
                  <c:v>1.9675925925925899E-4</c:v>
                </c:pt>
                <c:pt idx="17">
                  <c:v>2.0833333333333299E-4</c:v>
                </c:pt>
                <c:pt idx="18">
                  <c:v>2.19907407407407E-4</c:v>
                </c:pt>
                <c:pt idx="19">
                  <c:v>2.31481481481481E-4</c:v>
                </c:pt>
                <c:pt idx="20">
                  <c:v>2.4305555555555501E-4</c:v>
                </c:pt>
                <c:pt idx="21">
                  <c:v>2.5462962962962999E-4</c:v>
                </c:pt>
                <c:pt idx="22">
                  <c:v>2.6620370370370399E-4</c:v>
                </c:pt>
                <c:pt idx="23">
                  <c:v>2.7777777777777799E-4</c:v>
                </c:pt>
                <c:pt idx="24">
                  <c:v>2.89351851851852E-4</c:v>
                </c:pt>
                <c:pt idx="25">
                  <c:v>3.00925925925926E-4</c:v>
                </c:pt>
                <c:pt idx="26">
                  <c:v>3.1250000000000001E-4</c:v>
                </c:pt>
                <c:pt idx="27">
                  <c:v>3.2407407407407401E-4</c:v>
                </c:pt>
                <c:pt idx="28">
                  <c:v>3.3564814814814801E-4</c:v>
                </c:pt>
                <c:pt idx="29">
                  <c:v>3.4722222222222202E-4</c:v>
                </c:pt>
                <c:pt idx="30">
                  <c:v>3.5879629629629602E-4</c:v>
                </c:pt>
                <c:pt idx="31">
                  <c:v>3.7037037037037003E-4</c:v>
                </c:pt>
                <c:pt idx="32">
                  <c:v>3.8194444444444398E-4</c:v>
                </c:pt>
                <c:pt idx="33">
                  <c:v>3.9351851851851798E-4</c:v>
                </c:pt>
                <c:pt idx="34">
                  <c:v>4.0509259259259301E-4</c:v>
                </c:pt>
                <c:pt idx="35">
                  <c:v>4.1666666666666702E-4</c:v>
                </c:pt>
                <c:pt idx="36">
                  <c:v>4.2824074074074102E-4</c:v>
                </c:pt>
                <c:pt idx="37">
                  <c:v>4.3981481481481503E-4</c:v>
                </c:pt>
                <c:pt idx="38">
                  <c:v>4.5138888888888898E-4</c:v>
                </c:pt>
                <c:pt idx="39">
                  <c:v>4.6296296296296298E-4</c:v>
                </c:pt>
                <c:pt idx="40">
                  <c:v>4.7453703703703698E-4</c:v>
                </c:pt>
                <c:pt idx="41">
                  <c:v>4.8611111111111099E-4</c:v>
                </c:pt>
                <c:pt idx="42">
                  <c:v>4.9768518518518499E-4</c:v>
                </c:pt>
                <c:pt idx="43">
                  <c:v>5.09259259259259E-4</c:v>
                </c:pt>
                <c:pt idx="44">
                  <c:v>5.20833333333333E-4</c:v>
                </c:pt>
                <c:pt idx="45">
                  <c:v>5.32407407407407E-4</c:v>
                </c:pt>
                <c:pt idx="46">
                  <c:v>5.4398148148148101E-4</c:v>
                </c:pt>
                <c:pt idx="47">
                  <c:v>5.5555555555555501E-4</c:v>
                </c:pt>
                <c:pt idx="48">
                  <c:v>5.6712962962962999E-4</c:v>
                </c:pt>
                <c:pt idx="49">
                  <c:v>5.78703703703704E-4</c:v>
                </c:pt>
                <c:pt idx="50">
                  <c:v>5.90277777777778E-4</c:v>
                </c:pt>
                <c:pt idx="51">
                  <c:v>6.01851851851852E-4</c:v>
                </c:pt>
                <c:pt idx="52">
                  <c:v>6.1342592592592601E-4</c:v>
                </c:pt>
                <c:pt idx="53">
                  <c:v>6.2500000000000001E-4</c:v>
                </c:pt>
                <c:pt idx="54">
                  <c:v>6.3657407407407402E-4</c:v>
                </c:pt>
                <c:pt idx="55">
                  <c:v>6.4814814814814802E-4</c:v>
                </c:pt>
                <c:pt idx="56">
                  <c:v>6.5972222222222203E-4</c:v>
                </c:pt>
                <c:pt idx="57">
                  <c:v>6.7129629629629603E-4</c:v>
                </c:pt>
                <c:pt idx="58">
                  <c:v>6.8287037037037003E-4</c:v>
                </c:pt>
                <c:pt idx="59">
                  <c:v>6.9444444444444404E-4</c:v>
                </c:pt>
                <c:pt idx="60">
                  <c:v>7.0601851851851804E-4</c:v>
                </c:pt>
                <c:pt idx="61">
                  <c:v>7.1759259259259205E-4</c:v>
                </c:pt>
                <c:pt idx="62">
                  <c:v>7.2916666666666703E-4</c:v>
                </c:pt>
                <c:pt idx="63">
                  <c:v>7.4074074074074103E-4</c:v>
                </c:pt>
                <c:pt idx="64">
                  <c:v>7.5231481481481503E-4</c:v>
                </c:pt>
                <c:pt idx="65">
                  <c:v>7.6388888888888904E-4</c:v>
                </c:pt>
                <c:pt idx="66">
                  <c:v>7.7546296296296304E-4</c:v>
                </c:pt>
                <c:pt idx="67">
                  <c:v>7.8703703703703705E-4</c:v>
                </c:pt>
                <c:pt idx="68">
                  <c:v>7.9861111111111105E-4</c:v>
                </c:pt>
                <c:pt idx="69">
                  <c:v>8.1018518518518505E-4</c:v>
                </c:pt>
                <c:pt idx="70">
                  <c:v>8.2175925925925895E-4</c:v>
                </c:pt>
                <c:pt idx="71">
                  <c:v>8.3333333333333295E-4</c:v>
                </c:pt>
                <c:pt idx="72">
                  <c:v>8.4490740740740696E-4</c:v>
                </c:pt>
                <c:pt idx="73">
                  <c:v>8.5648148148148096E-4</c:v>
                </c:pt>
                <c:pt idx="74">
                  <c:v>8.6805555555555497E-4</c:v>
                </c:pt>
                <c:pt idx="75">
                  <c:v>8.7962962962963005E-4</c:v>
                </c:pt>
                <c:pt idx="76">
                  <c:v>8.9120370370370395E-4</c:v>
                </c:pt>
                <c:pt idx="77">
                  <c:v>9.0277777777777795E-4</c:v>
                </c:pt>
                <c:pt idx="78">
                  <c:v>9.1435185185185196E-4</c:v>
                </c:pt>
                <c:pt idx="79">
                  <c:v>9.2592592592592596E-4</c:v>
                </c:pt>
                <c:pt idx="80">
                  <c:v>9.3749999999999997E-4</c:v>
                </c:pt>
                <c:pt idx="81">
                  <c:v>9.4907407407407397E-4</c:v>
                </c:pt>
                <c:pt idx="82">
                  <c:v>9.6064814814814797E-4</c:v>
                </c:pt>
                <c:pt idx="83">
                  <c:v>9.7222222222222198E-4</c:v>
                </c:pt>
                <c:pt idx="84">
                  <c:v>9.8379629629629598E-4</c:v>
                </c:pt>
                <c:pt idx="85">
                  <c:v>9.9537037037036999E-4</c:v>
                </c:pt>
                <c:pt idx="86">
                  <c:v>1.0069444444444401E-3</c:v>
                </c:pt>
                <c:pt idx="87">
                  <c:v>1.01851851851851E-3</c:v>
                </c:pt>
                <c:pt idx="88">
                  <c:v>1.03009259259259E-3</c:v>
                </c:pt>
                <c:pt idx="89">
                  <c:v>1.0416666666666599E-3</c:v>
                </c:pt>
                <c:pt idx="90">
                  <c:v>1.05324074074074E-3</c:v>
                </c:pt>
                <c:pt idx="91">
                  <c:v>1.0648148148148101E-3</c:v>
                </c:pt>
                <c:pt idx="92">
                  <c:v>1.07638888888888E-3</c:v>
                </c:pt>
                <c:pt idx="93">
                  <c:v>1.0879629629629601E-3</c:v>
                </c:pt>
                <c:pt idx="94">
                  <c:v>1.09953703703703E-3</c:v>
                </c:pt>
                <c:pt idx="95">
                  <c:v>1.11111111111111E-3</c:v>
                </c:pt>
                <c:pt idx="96">
                  <c:v>1.1226851851851799E-3</c:v>
                </c:pt>
                <c:pt idx="97">
                  <c:v>1.13425925925926E-3</c:v>
                </c:pt>
                <c:pt idx="98">
                  <c:v>1.1458333333333301E-3</c:v>
                </c:pt>
                <c:pt idx="99">
                  <c:v>1.1574074074074E-3</c:v>
                </c:pt>
                <c:pt idx="100">
                  <c:v>1.16898148148148E-3</c:v>
                </c:pt>
                <c:pt idx="101">
                  <c:v>1.1805555555555499E-3</c:v>
                </c:pt>
                <c:pt idx="102">
                  <c:v>1.19212962962963E-3</c:v>
                </c:pt>
                <c:pt idx="103">
                  <c:v>1.2037037037037001E-3</c:v>
                </c:pt>
                <c:pt idx="104">
                  <c:v>1.21527777777777E-3</c:v>
                </c:pt>
                <c:pt idx="105">
                  <c:v>1.2268518518518501E-3</c:v>
                </c:pt>
                <c:pt idx="106">
                  <c:v>1.23842592592592E-3</c:v>
                </c:pt>
                <c:pt idx="107">
                  <c:v>1.25E-3</c:v>
                </c:pt>
                <c:pt idx="108">
                  <c:v>1.2615740740740699E-3</c:v>
                </c:pt>
                <c:pt idx="109">
                  <c:v>1.27314814814814E-3</c:v>
                </c:pt>
                <c:pt idx="110">
                  <c:v>1.2847222222222201E-3</c:v>
                </c:pt>
                <c:pt idx="111">
                  <c:v>1.29629629629629E-3</c:v>
                </c:pt>
                <c:pt idx="112">
                  <c:v>1.30787037037037E-3</c:v>
                </c:pt>
                <c:pt idx="113">
                  <c:v>1.3194444444444399E-3</c:v>
                </c:pt>
                <c:pt idx="114">
                  <c:v>1.33101851851851E-3</c:v>
                </c:pt>
                <c:pt idx="115">
                  <c:v>1.3425925925925901E-3</c:v>
                </c:pt>
                <c:pt idx="116">
                  <c:v>1.35416666666666E-3</c:v>
                </c:pt>
                <c:pt idx="117">
                  <c:v>1.3657407407407401E-3</c:v>
                </c:pt>
                <c:pt idx="118">
                  <c:v>1.37731481481481E-3</c:v>
                </c:pt>
                <c:pt idx="119">
                  <c:v>1.3888888888888801E-3</c:v>
                </c:pt>
                <c:pt idx="120">
                  <c:v>1.4004629629629599E-3</c:v>
                </c:pt>
                <c:pt idx="121">
                  <c:v>1.41203703703703E-3</c:v>
                </c:pt>
                <c:pt idx="122">
                  <c:v>1.4236111111111101E-3</c:v>
                </c:pt>
                <c:pt idx="123">
                  <c:v>1.43518518518518E-3</c:v>
                </c:pt>
                <c:pt idx="124">
                  <c:v>1.44675925925926E-3</c:v>
                </c:pt>
                <c:pt idx="125">
                  <c:v>1.4583333333333299E-3</c:v>
                </c:pt>
                <c:pt idx="126">
                  <c:v>1.4699074074074E-3</c:v>
                </c:pt>
                <c:pt idx="127">
                  <c:v>1.4814814814814801E-3</c:v>
                </c:pt>
                <c:pt idx="128">
                  <c:v>1.49305555555555E-3</c:v>
                </c:pt>
                <c:pt idx="129">
                  <c:v>1.5046296296296301E-3</c:v>
                </c:pt>
                <c:pt idx="130">
                  <c:v>1.5162037037037E-3</c:v>
                </c:pt>
                <c:pt idx="131">
                  <c:v>1.5277777777777701E-3</c:v>
                </c:pt>
                <c:pt idx="132">
                  <c:v>1.5393518518518499E-3</c:v>
                </c:pt>
                <c:pt idx="133">
                  <c:v>1.55092592592592E-3</c:v>
                </c:pt>
                <c:pt idx="134">
                  <c:v>1.5625000000000001E-3</c:v>
                </c:pt>
                <c:pt idx="135">
                  <c:v>1.57407407407407E-3</c:v>
                </c:pt>
                <c:pt idx="136">
                  <c:v>1.5856481481481401E-3</c:v>
                </c:pt>
                <c:pt idx="137">
                  <c:v>1.5972222222222199E-3</c:v>
                </c:pt>
                <c:pt idx="138">
                  <c:v>1.60879629629629E-3</c:v>
                </c:pt>
                <c:pt idx="139">
                  <c:v>1.6203703703703701E-3</c:v>
                </c:pt>
                <c:pt idx="140">
                  <c:v>1.63194444444444E-3</c:v>
                </c:pt>
                <c:pt idx="141">
                  <c:v>1.6435185185185101E-3</c:v>
                </c:pt>
                <c:pt idx="142">
                  <c:v>1.65509259259259E-3</c:v>
                </c:pt>
                <c:pt idx="143">
                  <c:v>1.6666666666666601E-3</c:v>
                </c:pt>
                <c:pt idx="144">
                  <c:v>1.6782407407407399E-3</c:v>
                </c:pt>
                <c:pt idx="145">
                  <c:v>1.68981481481481E-3</c:v>
                </c:pt>
                <c:pt idx="146">
                  <c:v>1.7013888888888799E-3</c:v>
                </c:pt>
                <c:pt idx="147">
                  <c:v>1.71296296296296E-3</c:v>
                </c:pt>
                <c:pt idx="148">
                  <c:v>1.7245370370370301E-3</c:v>
                </c:pt>
                <c:pt idx="149">
                  <c:v>1.7361111111111099E-3</c:v>
                </c:pt>
                <c:pt idx="150">
                  <c:v>1.74768518518518E-3</c:v>
                </c:pt>
                <c:pt idx="151">
                  <c:v>1.7592592592592601E-3</c:v>
                </c:pt>
                <c:pt idx="152">
                  <c:v>1.77083333333333E-3</c:v>
                </c:pt>
                <c:pt idx="153">
                  <c:v>1.7824074074074001E-3</c:v>
                </c:pt>
                <c:pt idx="154">
                  <c:v>1.79398148148148E-3</c:v>
                </c:pt>
                <c:pt idx="155">
                  <c:v>1.8055555555555501E-3</c:v>
                </c:pt>
                <c:pt idx="156">
                  <c:v>1.8171296296296299E-3</c:v>
                </c:pt>
                <c:pt idx="157">
                  <c:v>1.8287037037037E-3</c:v>
                </c:pt>
                <c:pt idx="158">
                  <c:v>1.8402777777777699E-3</c:v>
                </c:pt>
                <c:pt idx="159">
                  <c:v>1.85185185185185E-3</c:v>
                </c:pt>
                <c:pt idx="160">
                  <c:v>1.8634259259259201E-3</c:v>
                </c:pt>
                <c:pt idx="161">
                  <c:v>1.8749999999999999E-3</c:v>
                </c:pt>
                <c:pt idx="162">
                  <c:v>1.88657407407407E-3</c:v>
                </c:pt>
                <c:pt idx="163">
                  <c:v>1.8981481481481399E-3</c:v>
                </c:pt>
                <c:pt idx="164">
                  <c:v>1.90972222222222E-3</c:v>
                </c:pt>
                <c:pt idx="165">
                  <c:v>1.9212962962962901E-3</c:v>
                </c:pt>
                <c:pt idx="166">
                  <c:v>1.93287037037037E-3</c:v>
                </c:pt>
                <c:pt idx="167">
                  <c:v>1.9444444444444401E-3</c:v>
                </c:pt>
                <c:pt idx="168">
                  <c:v>1.9560185185185102E-3</c:v>
                </c:pt>
                <c:pt idx="169">
                  <c:v>1.9675925925925898E-3</c:v>
                </c:pt>
                <c:pt idx="170">
                  <c:v>1.9791666666666599E-3</c:v>
                </c:pt>
                <c:pt idx="171">
                  <c:v>1.99074074074074E-3</c:v>
                </c:pt>
                <c:pt idx="172">
                  <c:v>2.0023148148148101E-3</c:v>
                </c:pt>
                <c:pt idx="173">
                  <c:v>2.0138888888888802E-3</c:v>
                </c:pt>
                <c:pt idx="174">
                  <c:v>2.0254629629629598E-3</c:v>
                </c:pt>
                <c:pt idx="175">
                  <c:v>2.0370370370370299E-3</c:v>
                </c:pt>
                <c:pt idx="176">
                  <c:v>2.04861111111111E-3</c:v>
                </c:pt>
                <c:pt idx="177">
                  <c:v>2.0601851851851801E-3</c:v>
                </c:pt>
                <c:pt idx="178">
                  <c:v>2.0717592592592602E-3</c:v>
                </c:pt>
                <c:pt idx="179">
                  <c:v>2.0833333333333298E-3</c:v>
                </c:pt>
                <c:pt idx="180">
                  <c:v>2.0949074074073999E-3</c:v>
                </c:pt>
                <c:pt idx="181">
                  <c:v>2.10648148148148E-3</c:v>
                </c:pt>
                <c:pt idx="182">
                  <c:v>2.1180555555555501E-3</c:v>
                </c:pt>
                <c:pt idx="183">
                  <c:v>2.1296296296296302E-3</c:v>
                </c:pt>
                <c:pt idx="184">
                  <c:v>2.1412037037036999E-3</c:v>
                </c:pt>
                <c:pt idx="185">
                  <c:v>2.15277777777777E-3</c:v>
                </c:pt>
                <c:pt idx="186">
                  <c:v>2.16435185185185E-3</c:v>
                </c:pt>
                <c:pt idx="187">
                  <c:v>2.1759259259259201E-3</c:v>
                </c:pt>
                <c:pt idx="188">
                  <c:v>2.1875000000000002E-3</c:v>
                </c:pt>
                <c:pt idx="189">
                  <c:v>2.1990740740740699E-3</c:v>
                </c:pt>
                <c:pt idx="190">
                  <c:v>2.21064814814814E-3</c:v>
                </c:pt>
                <c:pt idx="191">
                  <c:v>2.2222222222222201E-3</c:v>
                </c:pt>
                <c:pt idx="192">
                  <c:v>2.2337962962962902E-3</c:v>
                </c:pt>
                <c:pt idx="193">
                  <c:v>2.2453703703703698E-3</c:v>
                </c:pt>
                <c:pt idx="194">
                  <c:v>2.2569444444444399E-3</c:v>
                </c:pt>
                <c:pt idx="195">
                  <c:v>2.26851851851851E-3</c:v>
                </c:pt>
                <c:pt idx="196">
                  <c:v>2.2800925925925901E-3</c:v>
                </c:pt>
                <c:pt idx="197">
                  <c:v>2.2916666666666602E-3</c:v>
                </c:pt>
                <c:pt idx="198">
                  <c:v>2.3032407407407398E-3</c:v>
                </c:pt>
                <c:pt idx="199">
                  <c:v>2.3148148148148099E-3</c:v>
                </c:pt>
                <c:pt idx="200">
                  <c:v>2.32638888888888E-3</c:v>
                </c:pt>
                <c:pt idx="201">
                  <c:v>2.3379629629629601E-3</c:v>
                </c:pt>
                <c:pt idx="202">
                  <c:v>2.3495370370370302E-3</c:v>
                </c:pt>
                <c:pt idx="203">
                  <c:v>2.3611111111111098E-3</c:v>
                </c:pt>
                <c:pt idx="204">
                  <c:v>2.3726851851851799E-3</c:v>
                </c:pt>
                <c:pt idx="205">
                  <c:v>2.38425925925926E-3</c:v>
                </c:pt>
                <c:pt idx="206">
                  <c:v>2.3958333333333301E-3</c:v>
                </c:pt>
                <c:pt idx="207">
                  <c:v>2.4074074074074002E-3</c:v>
                </c:pt>
                <c:pt idx="208">
                  <c:v>2.4189814814814799E-3</c:v>
                </c:pt>
                <c:pt idx="209">
                  <c:v>2.43055555555555E-3</c:v>
                </c:pt>
                <c:pt idx="210">
                  <c:v>2.44212962962963E-3</c:v>
                </c:pt>
                <c:pt idx="211">
                  <c:v>2.4537037037037001E-3</c:v>
                </c:pt>
                <c:pt idx="212">
                  <c:v>2.4652777777777698E-3</c:v>
                </c:pt>
                <c:pt idx="213">
                  <c:v>2.4768518518518499E-3</c:v>
                </c:pt>
                <c:pt idx="214">
                  <c:v>2.48842592592592E-3</c:v>
                </c:pt>
                <c:pt idx="215">
                  <c:v>2.5000000000000001E-3</c:v>
                </c:pt>
                <c:pt idx="216">
                  <c:v>2.5115740740740702E-3</c:v>
                </c:pt>
                <c:pt idx="217">
                  <c:v>2.5231481481481398E-3</c:v>
                </c:pt>
                <c:pt idx="218">
                  <c:v>2.5347222222222199E-3</c:v>
                </c:pt>
                <c:pt idx="219">
                  <c:v>2.54629629629629E-3</c:v>
                </c:pt>
                <c:pt idx="220">
                  <c:v>2.5578703703703701E-3</c:v>
                </c:pt>
                <c:pt idx="221">
                  <c:v>2.5694444444444402E-3</c:v>
                </c:pt>
                <c:pt idx="222">
                  <c:v>2.5810185185185098E-3</c:v>
                </c:pt>
                <c:pt idx="223">
                  <c:v>2.5925925925925899E-3</c:v>
                </c:pt>
                <c:pt idx="224">
                  <c:v>2.60416666666666E-3</c:v>
                </c:pt>
                <c:pt idx="225">
                  <c:v>2.6157407407407401E-3</c:v>
                </c:pt>
                <c:pt idx="226">
                  <c:v>2.6273148148148102E-3</c:v>
                </c:pt>
                <c:pt idx="227">
                  <c:v>2.6388888888888799E-3</c:v>
                </c:pt>
                <c:pt idx="228">
                  <c:v>2.6504629629629599E-3</c:v>
                </c:pt>
                <c:pt idx="229">
                  <c:v>2.66203703703703E-3</c:v>
                </c:pt>
                <c:pt idx="230">
                  <c:v>2.6736111111111101E-3</c:v>
                </c:pt>
                <c:pt idx="231">
                  <c:v>2.6851851851851802E-3</c:v>
                </c:pt>
                <c:pt idx="232">
                  <c:v>2.6967592592592499E-3</c:v>
                </c:pt>
                <c:pt idx="233">
                  <c:v>2.70833333333333E-3</c:v>
                </c:pt>
                <c:pt idx="234">
                  <c:v>2.7199074074074001E-3</c:v>
                </c:pt>
                <c:pt idx="235">
                  <c:v>2.7314814814814801E-3</c:v>
                </c:pt>
                <c:pt idx="236">
                  <c:v>2.7430555555555498E-3</c:v>
                </c:pt>
                <c:pt idx="237">
                  <c:v>2.7546296296296299E-3</c:v>
                </c:pt>
                <c:pt idx="238">
                  <c:v>2.7662037037037E-3</c:v>
                </c:pt>
                <c:pt idx="239">
                  <c:v>2.7777777777777701E-3</c:v>
                </c:pt>
                <c:pt idx="240">
                  <c:v>2.7893518518518502E-3</c:v>
                </c:pt>
                <c:pt idx="241">
                  <c:v>2.8009259259259198E-3</c:v>
                </c:pt>
                <c:pt idx="242">
                  <c:v>2.8124999999999999E-3</c:v>
                </c:pt>
                <c:pt idx="243">
                  <c:v>2.82407407407407E-3</c:v>
                </c:pt>
                <c:pt idx="244">
                  <c:v>2.8356481481481401E-3</c:v>
                </c:pt>
                <c:pt idx="245">
                  <c:v>2.8472222222222202E-3</c:v>
                </c:pt>
                <c:pt idx="246">
                  <c:v>2.8587962962962898E-3</c:v>
                </c:pt>
                <c:pt idx="247">
                  <c:v>2.8703703703703699E-3</c:v>
                </c:pt>
                <c:pt idx="248">
                  <c:v>2.88194444444444E-3</c:v>
                </c:pt>
                <c:pt idx="249">
                  <c:v>2.8935185185185101E-3</c:v>
                </c:pt>
                <c:pt idx="250">
                  <c:v>2.9050925925925902E-3</c:v>
                </c:pt>
                <c:pt idx="251">
                  <c:v>2.9166666666666599E-3</c:v>
                </c:pt>
                <c:pt idx="252">
                  <c:v>2.9282407407407399E-3</c:v>
                </c:pt>
                <c:pt idx="253">
                  <c:v>2.93981481481481E-3</c:v>
                </c:pt>
                <c:pt idx="254">
                  <c:v>2.9513888888888801E-3</c:v>
                </c:pt>
                <c:pt idx="255">
                  <c:v>2.9629629629629602E-3</c:v>
                </c:pt>
                <c:pt idx="256">
                  <c:v>2.9745370370370299E-3</c:v>
                </c:pt>
                <c:pt idx="257">
                  <c:v>2.98611111111111E-3</c:v>
                </c:pt>
                <c:pt idx="258">
                  <c:v>2.9976851851851801E-3</c:v>
                </c:pt>
                <c:pt idx="259">
                  <c:v>3.0092592592592502E-3</c:v>
                </c:pt>
                <c:pt idx="260">
                  <c:v>3.0208333333333298E-3</c:v>
                </c:pt>
                <c:pt idx="261">
                  <c:v>3.0324074074073999E-3</c:v>
                </c:pt>
                <c:pt idx="262">
                  <c:v>3.04398148148148E-3</c:v>
                </c:pt>
                <c:pt idx="263">
                  <c:v>3.0555555555555501E-3</c:v>
                </c:pt>
                <c:pt idx="264">
                  <c:v>3.0671296296296302E-3</c:v>
                </c:pt>
                <c:pt idx="265">
                  <c:v>3.0787037037036998E-3</c:v>
                </c:pt>
                <c:pt idx="266">
                  <c:v>3.0902777777777699E-3</c:v>
                </c:pt>
                <c:pt idx="267">
                  <c:v>3.10185185185185E-3</c:v>
                </c:pt>
                <c:pt idx="268">
                  <c:v>3.1134259259259201E-3</c:v>
                </c:pt>
                <c:pt idx="269">
                  <c:v>3.1250000000000002E-3</c:v>
                </c:pt>
                <c:pt idx="270">
                  <c:v>3.1365740740740698E-3</c:v>
                </c:pt>
                <c:pt idx="271">
                  <c:v>3.1481481481481399E-3</c:v>
                </c:pt>
                <c:pt idx="272">
                  <c:v>3.15972222222222E-3</c:v>
                </c:pt>
                <c:pt idx="273">
                  <c:v>3.1712962962962901E-3</c:v>
                </c:pt>
                <c:pt idx="274">
                  <c:v>3.1828703703703702E-3</c:v>
                </c:pt>
                <c:pt idx="275">
                  <c:v>3.1944444444444399E-3</c:v>
                </c:pt>
                <c:pt idx="276">
                  <c:v>3.20601851851851E-3</c:v>
                </c:pt>
                <c:pt idx="277">
                  <c:v>3.21759259259259E-3</c:v>
                </c:pt>
                <c:pt idx="278">
                  <c:v>3.2291666666666601E-3</c:v>
                </c:pt>
                <c:pt idx="279">
                  <c:v>3.2407407407407402E-3</c:v>
                </c:pt>
                <c:pt idx="280">
                  <c:v>3.2523148148148099E-3</c:v>
                </c:pt>
                <c:pt idx="281">
                  <c:v>3.26388888888888E-3</c:v>
                </c:pt>
                <c:pt idx="282">
                  <c:v>3.2754629629629601E-3</c:v>
                </c:pt>
                <c:pt idx="283">
                  <c:v>3.2870370370370302E-3</c:v>
                </c:pt>
                <c:pt idx="284">
                  <c:v>3.2986111111111098E-3</c:v>
                </c:pt>
                <c:pt idx="285">
                  <c:v>3.3101851851851799E-3</c:v>
                </c:pt>
                <c:pt idx="286">
                  <c:v>3.32175925925926E-3</c:v>
                </c:pt>
                <c:pt idx="287">
                  <c:v>3.3333333333333301E-3</c:v>
                </c:pt>
                <c:pt idx="288">
                  <c:v>3.3449074074074002E-3</c:v>
                </c:pt>
                <c:pt idx="289">
                  <c:v>3.3564814814814798E-3</c:v>
                </c:pt>
                <c:pt idx="290">
                  <c:v>3.3680555555555499E-3</c:v>
                </c:pt>
                <c:pt idx="291">
                  <c:v>3.37962962962963E-3</c:v>
                </c:pt>
                <c:pt idx="292">
                  <c:v>3.3912037037037001E-3</c:v>
                </c:pt>
                <c:pt idx="293">
                  <c:v>3.4027777777777702E-3</c:v>
                </c:pt>
                <c:pt idx="294">
                  <c:v>3.4143518518518498E-3</c:v>
                </c:pt>
                <c:pt idx="295">
                  <c:v>3.4259259259259199E-3</c:v>
                </c:pt>
                <c:pt idx="296">
                  <c:v>3.4375E-3</c:v>
                </c:pt>
                <c:pt idx="297">
                  <c:v>3.4490740740740701E-3</c:v>
                </c:pt>
                <c:pt idx="298">
                  <c:v>3.4606481481481398E-3</c:v>
                </c:pt>
                <c:pt idx="299">
                  <c:v>3.4722222222222199E-3</c:v>
                </c:pt>
                <c:pt idx="300">
                  <c:v>3.48379629629629E-3</c:v>
                </c:pt>
                <c:pt idx="301">
                  <c:v>3.49537037037037E-3</c:v>
                </c:pt>
                <c:pt idx="302">
                  <c:v>3.5069444444444401E-3</c:v>
                </c:pt>
                <c:pt idx="303">
                  <c:v>3.5185185185185098E-3</c:v>
                </c:pt>
                <c:pt idx="304">
                  <c:v>3.5300925925925899E-3</c:v>
                </c:pt>
                <c:pt idx="305">
                  <c:v>3.54166666666666E-3</c:v>
                </c:pt>
                <c:pt idx="306">
                  <c:v>3.5532407407407401E-3</c:v>
                </c:pt>
                <c:pt idx="307">
                  <c:v>3.5648148148148102E-3</c:v>
                </c:pt>
                <c:pt idx="308">
                  <c:v>3.5763888888888798E-3</c:v>
                </c:pt>
                <c:pt idx="309">
                  <c:v>3.5879629629629599E-3</c:v>
                </c:pt>
                <c:pt idx="310">
                  <c:v>3.59953703703703E-3</c:v>
                </c:pt>
                <c:pt idx="311">
                  <c:v>3.6111111111111101E-3</c:v>
                </c:pt>
                <c:pt idx="312">
                  <c:v>3.6226851851851802E-3</c:v>
                </c:pt>
                <c:pt idx="313">
                  <c:v>3.6342592592592498E-3</c:v>
                </c:pt>
                <c:pt idx="314">
                  <c:v>3.6458333333333299E-3</c:v>
                </c:pt>
                <c:pt idx="315">
                  <c:v>3.6574074074074E-3</c:v>
                </c:pt>
                <c:pt idx="316">
                  <c:v>3.6689814814814801E-3</c:v>
                </c:pt>
                <c:pt idx="317">
                  <c:v>3.6805555555555502E-3</c:v>
                </c:pt>
                <c:pt idx="318">
                  <c:v>3.6921296296296298E-3</c:v>
                </c:pt>
                <c:pt idx="319">
                  <c:v>3.7037037037036999E-3</c:v>
                </c:pt>
                <c:pt idx="320">
                  <c:v>3.71527777777777E-3</c:v>
                </c:pt>
                <c:pt idx="321">
                  <c:v>3.7268518518518501E-3</c:v>
                </c:pt>
                <c:pt idx="322">
                  <c:v>3.7384259259259198E-3</c:v>
                </c:pt>
                <c:pt idx="323">
                  <c:v>3.7499999999999999E-3</c:v>
                </c:pt>
                <c:pt idx="324">
                  <c:v>3.76157407407407E-3</c:v>
                </c:pt>
                <c:pt idx="325">
                  <c:v>3.7731481481481401E-3</c:v>
                </c:pt>
                <c:pt idx="326">
                  <c:v>3.7847222222222201E-3</c:v>
                </c:pt>
                <c:pt idx="327">
                  <c:v>3.7962962962962898E-3</c:v>
                </c:pt>
                <c:pt idx="328">
                  <c:v>3.8078703703703699E-3</c:v>
                </c:pt>
                <c:pt idx="329">
                  <c:v>3.81944444444444E-3</c:v>
                </c:pt>
                <c:pt idx="330">
                  <c:v>3.8310185185185101E-3</c:v>
                </c:pt>
                <c:pt idx="331">
                  <c:v>3.8425925925925902E-3</c:v>
                </c:pt>
                <c:pt idx="332">
                  <c:v>3.8541666666666598E-3</c:v>
                </c:pt>
                <c:pt idx="333">
                  <c:v>3.8657407407407399E-3</c:v>
                </c:pt>
                <c:pt idx="334">
                  <c:v>3.87731481481481E-3</c:v>
                </c:pt>
                <c:pt idx="335">
                  <c:v>3.8888888888888801E-3</c:v>
                </c:pt>
                <c:pt idx="336">
                  <c:v>3.9004629629629602E-3</c:v>
                </c:pt>
                <c:pt idx="337">
                  <c:v>3.9120370370370298E-3</c:v>
                </c:pt>
                <c:pt idx="338">
                  <c:v>3.9236111111111104E-3</c:v>
                </c:pt>
                <c:pt idx="339">
                  <c:v>3.9351851851851796E-3</c:v>
                </c:pt>
                <c:pt idx="340">
                  <c:v>3.9467592592592497E-3</c:v>
                </c:pt>
                <c:pt idx="341">
                  <c:v>3.9583333333333302E-3</c:v>
                </c:pt>
                <c:pt idx="342">
                  <c:v>3.9699074074074003E-3</c:v>
                </c:pt>
                <c:pt idx="343">
                  <c:v>3.9814814814814799E-3</c:v>
                </c:pt>
                <c:pt idx="344">
                  <c:v>3.99305555555555E-3</c:v>
                </c:pt>
                <c:pt idx="345">
                  <c:v>4.0046296296296297E-3</c:v>
                </c:pt>
                <c:pt idx="346">
                  <c:v>4.0162037037036998E-3</c:v>
                </c:pt>
                <c:pt idx="347">
                  <c:v>4.0277777777777699E-3</c:v>
                </c:pt>
                <c:pt idx="348">
                  <c:v>4.0393518518518504E-3</c:v>
                </c:pt>
                <c:pt idx="349">
                  <c:v>4.0509259259259196E-3</c:v>
                </c:pt>
                <c:pt idx="350">
                  <c:v>4.0625000000000001E-3</c:v>
                </c:pt>
                <c:pt idx="351">
                  <c:v>4.0740740740740702E-3</c:v>
                </c:pt>
                <c:pt idx="352">
                  <c:v>4.0856481481481403E-3</c:v>
                </c:pt>
                <c:pt idx="353">
                  <c:v>4.09722222222222E-3</c:v>
                </c:pt>
                <c:pt idx="354">
                  <c:v>4.1087962962962901E-3</c:v>
                </c:pt>
                <c:pt idx="355">
                  <c:v>4.1203703703703697E-3</c:v>
                </c:pt>
                <c:pt idx="356">
                  <c:v>4.1319444444444398E-3</c:v>
                </c:pt>
                <c:pt idx="357">
                  <c:v>4.1435185185185099E-3</c:v>
                </c:pt>
                <c:pt idx="358">
                  <c:v>4.1550925925925896E-3</c:v>
                </c:pt>
                <c:pt idx="359">
                  <c:v>4.1666666666666597E-3</c:v>
                </c:pt>
                <c:pt idx="360">
                  <c:v>4.1782407407407402E-3</c:v>
                </c:pt>
                <c:pt idx="361">
                  <c:v>4.1898148148148103E-3</c:v>
                </c:pt>
                <c:pt idx="362">
                  <c:v>4.2013888888888804E-3</c:v>
                </c:pt>
                <c:pt idx="363">
                  <c:v>4.21296296296296E-3</c:v>
                </c:pt>
                <c:pt idx="364">
                  <c:v>4.2245370370370301E-3</c:v>
                </c:pt>
                <c:pt idx="365">
                  <c:v>4.2361111111111098E-3</c:v>
                </c:pt>
                <c:pt idx="366">
                  <c:v>4.2476851851851799E-3</c:v>
                </c:pt>
                <c:pt idx="367">
                  <c:v>4.2592592592592604E-3</c:v>
                </c:pt>
                <c:pt idx="368">
                  <c:v>4.2708333333333296E-3</c:v>
                </c:pt>
                <c:pt idx="369">
                  <c:v>4.2824074074073997E-3</c:v>
                </c:pt>
                <c:pt idx="370">
                  <c:v>4.2939814814814802E-3</c:v>
                </c:pt>
                <c:pt idx="371">
                  <c:v>4.3055555555555503E-3</c:v>
                </c:pt>
                <c:pt idx="372">
                  <c:v>4.31712962962963E-3</c:v>
                </c:pt>
                <c:pt idx="373">
                  <c:v>4.3287037037037001E-3</c:v>
                </c:pt>
                <c:pt idx="374">
                  <c:v>4.3402777777777702E-3</c:v>
                </c:pt>
                <c:pt idx="375">
                  <c:v>4.3518518518518498E-3</c:v>
                </c:pt>
                <c:pt idx="376">
                  <c:v>4.3634259259259199E-3</c:v>
                </c:pt>
                <c:pt idx="377">
                  <c:v>4.3750000000000004E-3</c:v>
                </c:pt>
                <c:pt idx="378">
                  <c:v>4.3865740740740696E-3</c:v>
                </c:pt>
                <c:pt idx="379">
                  <c:v>4.3981481481481398E-3</c:v>
                </c:pt>
                <c:pt idx="380">
                  <c:v>4.4097222222222203E-3</c:v>
                </c:pt>
                <c:pt idx="381">
                  <c:v>4.4212962962962904E-3</c:v>
                </c:pt>
                <c:pt idx="382">
                  <c:v>4.43287037037037E-3</c:v>
                </c:pt>
                <c:pt idx="383">
                  <c:v>4.4444444444444401E-3</c:v>
                </c:pt>
                <c:pt idx="384">
                  <c:v>4.4560185185185102E-3</c:v>
                </c:pt>
                <c:pt idx="385">
                  <c:v>4.4675925925925898E-3</c:v>
                </c:pt>
                <c:pt idx="386">
                  <c:v>4.4791666666666599E-3</c:v>
                </c:pt>
                <c:pt idx="387">
                  <c:v>4.4907407407407396E-3</c:v>
                </c:pt>
                <c:pt idx="388">
                  <c:v>4.5023148148148097E-3</c:v>
                </c:pt>
                <c:pt idx="389">
                  <c:v>4.5138888888888798E-3</c:v>
                </c:pt>
                <c:pt idx="390">
                  <c:v>4.5254629629629603E-3</c:v>
                </c:pt>
                <c:pt idx="391">
                  <c:v>4.5370370370370304E-3</c:v>
                </c:pt>
                <c:pt idx="392">
                  <c:v>4.54861111111111E-3</c:v>
                </c:pt>
                <c:pt idx="393">
                  <c:v>4.5601851851851801E-3</c:v>
                </c:pt>
                <c:pt idx="394">
                  <c:v>4.5717592592592598E-3</c:v>
                </c:pt>
                <c:pt idx="395">
                  <c:v>4.5833333333333299E-3</c:v>
                </c:pt>
                <c:pt idx="396">
                  <c:v>4.5949074074074E-3</c:v>
                </c:pt>
                <c:pt idx="397">
                  <c:v>4.6064814814814796E-3</c:v>
                </c:pt>
                <c:pt idx="398">
                  <c:v>4.6180555555555497E-3</c:v>
                </c:pt>
                <c:pt idx="399">
                  <c:v>4.6296296296296198E-3</c:v>
                </c:pt>
                <c:pt idx="400">
                  <c:v>4.6412037037037003E-3</c:v>
                </c:pt>
                <c:pt idx="401">
                  <c:v>4.6527777777777696E-3</c:v>
                </c:pt>
                <c:pt idx="402">
                  <c:v>4.6643518518518501E-3</c:v>
                </c:pt>
                <c:pt idx="403">
                  <c:v>4.6759259259259202E-3</c:v>
                </c:pt>
                <c:pt idx="404">
                  <c:v>4.6874999999999998E-3</c:v>
                </c:pt>
                <c:pt idx="405">
                  <c:v>4.6990740740740699E-3</c:v>
                </c:pt>
                <c:pt idx="406">
                  <c:v>4.71064814814814E-3</c:v>
                </c:pt>
                <c:pt idx="407">
                  <c:v>4.7222222222222197E-3</c:v>
                </c:pt>
                <c:pt idx="408">
                  <c:v>4.7337962962962898E-3</c:v>
                </c:pt>
                <c:pt idx="409">
                  <c:v>4.7453703703703703E-3</c:v>
                </c:pt>
                <c:pt idx="410">
                  <c:v>4.7569444444444404E-3</c:v>
                </c:pt>
                <c:pt idx="411">
                  <c:v>4.7685185185185096E-3</c:v>
                </c:pt>
                <c:pt idx="412">
                  <c:v>4.7800925925925901E-3</c:v>
                </c:pt>
                <c:pt idx="413">
                  <c:v>4.7916666666666602E-3</c:v>
                </c:pt>
                <c:pt idx="414">
                  <c:v>4.8032407407407399E-3</c:v>
                </c:pt>
                <c:pt idx="415">
                  <c:v>4.81481481481481E-3</c:v>
                </c:pt>
                <c:pt idx="416">
                  <c:v>4.8263888888888801E-3</c:v>
                </c:pt>
                <c:pt idx="417">
                  <c:v>4.8379629629629597E-3</c:v>
                </c:pt>
                <c:pt idx="418">
                  <c:v>4.8495370370370298E-3</c:v>
                </c:pt>
                <c:pt idx="419">
                  <c:v>4.8611111111111103E-3</c:v>
                </c:pt>
                <c:pt idx="420">
                  <c:v>4.8726851851851804E-3</c:v>
                </c:pt>
                <c:pt idx="421">
                  <c:v>4.8842592592592497E-3</c:v>
                </c:pt>
                <c:pt idx="422">
                  <c:v>4.8958333333333302E-3</c:v>
                </c:pt>
                <c:pt idx="423">
                  <c:v>4.9074074074074003E-3</c:v>
                </c:pt>
                <c:pt idx="424">
                  <c:v>4.9189814814814799E-3</c:v>
                </c:pt>
                <c:pt idx="425">
                  <c:v>4.93055555555555E-3</c:v>
                </c:pt>
                <c:pt idx="426">
                  <c:v>4.9421296296296297E-3</c:v>
                </c:pt>
                <c:pt idx="427">
                  <c:v>4.9537037037036998E-3</c:v>
                </c:pt>
                <c:pt idx="428">
                  <c:v>4.9652777777777699E-3</c:v>
                </c:pt>
                <c:pt idx="429">
                  <c:v>4.9768518518518504E-3</c:v>
                </c:pt>
                <c:pt idx="430">
                  <c:v>4.9884259259259196E-3</c:v>
                </c:pt>
                <c:pt idx="431">
                  <c:v>5.0000000000000001E-3</c:v>
                </c:pt>
                <c:pt idx="432">
                  <c:v>5.0115740740740702E-3</c:v>
                </c:pt>
                <c:pt idx="433">
                  <c:v>5.0231481481481403E-3</c:v>
                </c:pt>
                <c:pt idx="434">
                  <c:v>5.0347222222222199E-3</c:v>
                </c:pt>
                <c:pt idx="435">
                  <c:v>5.04629629629629E-3</c:v>
                </c:pt>
                <c:pt idx="436">
                  <c:v>5.0578703703703697E-3</c:v>
                </c:pt>
                <c:pt idx="437">
                  <c:v>5.0694444444444398E-3</c:v>
                </c:pt>
                <c:pt idx="438">
                  <c:v>5.0810185185185099E-3</c:v>
                </c:pt>
                <c:pt idx="439">
                  <c:v>5.0925925925925904E-3</c:v>
                </c:pt>
                <c:pt idx="440">
                  <c:v>5.1041666666666596E-3</c:v>
                </c:pt>
                <c:pt idx="441">
                  <c:v>5.1157407407407401E-3</c:v>
                </c:pt>
                <c:pt idx="442">
                  <c:v>5.1273148148148102E-3</c:v>
                </c:pt>
                <c:pt idx="443">
                  <c:v>5.1388888888888803E-3</c:v>
                </c:pt>
                <c:pt idx="444">
                  <c:v>5.15046296296296E-3</c:v>
                </c:pt>
                <c:pt idx="445">
                  <c:v>5.1620370370370301E-3</c:v>
                </c:pt>
                <c:pt idx="446">
                  <c:v>5.1736111111111097E-3</c:v>
                </c:pt>
                <c:pt idx="447">
                  <c:v>5.1851851851851798E-3</c:v>
                </c:pt>
                <c:pt idx="448">
                  <c:v>5.1967592592592603E-3</c:v>
                </c:pt>
                <c:pt idx="449">
                  <c:v>5.2083333333333296E-3</c:v>
                </c:pt>
                <c:pt idx="450">
                  <c:v>5.2199074074073997E-3</c:v>
                </c:pt>
                <c:pt idx="451">
                  <c:v>5.2314814814814802E-3</c:v>
                </c:pt>
                <c:pt idx="452">
                  <c:v>5.2430555555555503E-3</c:v>
                </c:pt>
                <c:pt idx="453">
                  <c:v>5.2546296296296299E-3</c:v>
                </c:pt>
                <c:pt idx="454">
                  <c:v>5.2662037037037E-3</c:v>
                </c:pt>
                <c:pt idx="455">
                  <c:v>5.2777777777777701E-3</c:v>
                </c:pt>
                <c:pt idx="456">
                  <c:v>5.2893518518518498E-3</c:v>
                </c:pt>
                <c:pt idx="457">
                  <c:v>5.3009259259259199E-3</c:v>
                </c:pt>
                <c:pt idx="458">
                  <c:v>5.3125000000000004E-3</c:v>
                </c:pt>
                <c:pt idx="459">
                  <c:v>5.3240740740740696E-3</c:v>
                </c:pt>
                <c:pt idx="460">
                  <c:v>5.3356481481481397E-3</c:v>
                </c:pt>
                <c:pt idx="461">
                  <c:v>5.3472222222222202E-3</c:v>
                </c:pt>
                <c:pt idx="462">
                  <c:v>5.3587962962962903E-3</c:v>
                </c:pt>
                <c:pt idx="463">
                  <c:v>5.37037037037037E-3</c:v>
                </c:pt>
                <c:pt idx="464">
                  <c:v>5.3819444444444401E-3</c:v>
                </c:pt>
                <c:pt idx="465">
                  <c:v>5.3935185185185102E-3</c:v>
                </c:pt>
                <c:pt idx="466">
                  <c:v>5.4050925925925898E-3</c:v>
                </c:pt>
                <c:pt idx="467">
                  <c:v>5.4166666666666599E-3</c:v>
                </c:pt>
                <c:pt idx="468">
                  <c:v>5.4282407407407404E-3</c:v>
                </c:pt>
                <c:pt idx="469">
                  <c:v>5.4398148148148097E-3</c:v>
                </c:pt>
                <c:pt idx="470">
                  <c:v>5.4513888888888798E-3</c:v>
                </c:pt>
                <c:pt idx="471">
                  <c:v>5.4629629629629603E-3</c:v>
                </c:pt>
                <c:pt idx="472">
                  <c:v>5.4745370370370304E-3</c:v>
                </c:pt>
                <c:pt idx="473">
                  <c:v>5.48611111111111E-3</c:v>
                </c:pt>
                <c:pt idx="474">
                  <c:v>5.4976851851851801E-3</c:v>
                </c:pt>
                <c:pt idx="475">
                  <c:v>5.5092592592592598E-3</c:v>
                </c:pt>
                <c:pt idx="476">
                  <c:v>5.5208333333333299E-3</c:v>
                </c:pt>
                <c:pt idx="477">
                  <c:v>5.5324074074074E-3</c:v>
                </c:pt>
                <c:pt idx="478">
                  <c:v>5.5439814814814796E-3</c:v>
                </c:pt>
                <c:pt idx="479">
                  <c:v>5.5555555555555497E-3</c:v>
                </c:pt>
                <c:pt idx="480">
                  <c:v>5.5671296296296198E-3</c:v>
                </c:pt>
                <c:pt idx="481">
                  <c:v>5.5787037037037003E-3</c:v>
                </c:pt>
                <c:pt idx="482">
                  <c:v>5.5902777777777704E-3</c:v>
                </c:pt>
                <c:pt idx="483">
                  <c:v>5.60185185185185E-3</c:v>
                </c:pt>
                <c:pt idx="484">
                  <c:v>5.6134259259259201E-3</c:v>
                </c:pt>
                <c:pt idx="485">
                  <c:v>5.6249999999999998E-3</c:v>
                </c:pt>
                <c:pt idx="486">
                  <c:v>5.6365740740740699E-3</c:v>
                </c:pt>
                <c:pt idx="487">
                  <c:v>5.64814814814814E-3</c:v>
                </c:pt>
                <c:pt idx="488">
                  <c:v>5.6597222222222196E-3</c:v>
                </c:pt>
                <c:pt idx="489">
                  <c:v>5.6712962962962897E-3</c:v>
                </c:pt>
                <c:pt idx="490">
                  <c:v>5.6828703703703702E-3</c:v>
                </c:pt>
                <c:pt idx="491">
                  <c:v>5.6944444444444403E-3</c:v>
                </c:pt>
                <c:pt idx="492">
                  <c:v>5.7060185185185096E-3</c:v>
                </c:pt>
                <c:pt idx="493">
                  <c:v>5.7175925925925901E-3</c:v>
                </c:pt>
                <c:pt idx="494">
                  <c:v>5.7291666666666602E-3</c:v>
                </c:pt>
                <c:pt idx="495">
                  <c:v>5.7407407407407398E-3</c:v>
                </c:pt>
                <c:pt idx="496">
                  <c:v>5.7523148148148099E-3</c:v>
                </c:pt>
                <c:pt idx="497">
                  <c:v>5.76388888888888E-3</c:v>
                </c:pt>
                <c:pt idx="498">
                  <c:v>5.7754629629629597E-3</c:v>
                </c:pt>
                <c:pt idx="499">
                  <c:v>5.7870370370370298E-3</c:v>
                </c:pt>
                <c:pt idx="500">
                  <c:v>5.7986111111111103E-3</c:v>
                </c:pt>
                <c:pt idx="501">
                  <c:v>5.8101851851851804E-3</c:v>
                </c:pt>
                <c:pt idx="502">
                  <c:v>5.8217592592592496E-3</c:v>
                </c:pt>
                <c:pt idx="503">
                  <c:v>5.8333333333333301E-3</c:v>
                </c:pt>
                <c:pt idx="504">
                  <c:v>5.8449074074074002E-3</c:v>
                </c:pt>
                <c:pt idx="505">
                  <c:v>5.8564814814814799E-3</c:v>
                </c:pt>
                <c:pt idx="506">
                  <c:v>5.86805555555555E-3</c:v>
                </c:pt>
                <c:pt idx="507">
                  <c:v>5.8796296296296296E-3</c:v>
                </c:pt>
                <c:pt idx="508">
                  <c:v>5.8912037037036997E-3</c:v>
                </c:pt>
                <c:pt idx="509">
                  <c:v>5.9027777777777698E-3</c:v>
                </c:pt>
                <c:pt idx="510">
                  <c:v>5.9143518518518503E-3</c:v>
                </c:pt>
                <c:pt idx="511">
                  <c:v>5.9259259259259204E-3</c:v>
                </c:pt>
                <c:pt idx="512">
                  <c:v>5.9375000000000001E-3</c:v>
                </c:pt>
                <c:pt idx="513">
                  <c:v>5.9490740740740702E-3</c:v>
                </c:pt>
                <c:pt idx="514">
                  <c:v>5.9606481481481403E-3</c:v>
                </c:pt>
                <c:pt idx="515">
                  <c:v>5.9722222222222199E-3</c:v>
                </c:pt>
                <c:pt idx="516">
                  <c:v>5.98379629629629E-3</c:v>
                </c:pt>
                <c:pt idx="517">
                  <c:v>5.9953703703703697E-3</c:v>
                </c:pt>
                <c:pt idx="518">
                  <c:v>6.0069444444444398E-3</c:v>
                </c:pt>
                <c:pt idx="519">
                  <c:v>6.0185185185185099E-3</c:v>
                </c:pt>
                <c:pt idx="520">
                  <c:v>6.0300925925925904E-3</c:v>
                </c:pt>
                <c:pt idx="521">
                  <c:v>6.0416666666666596E-3</c:v>
                </c:pt>
                <c:pt idx="522">
                  <c:v>6.0532407407407401E-3</c:v>
                </c:pt>
                <c:pt idx="523">
                  <c:v>6.0648148148148102E-3</c:v>
                </c:pt>
                <c:pt idx="524">
                  <c:v>6.0763888888888803E-3</c:v>
                </c:pt>
                <c:pt idx="525">
                  <c:v>6.08796296296296E-3</c:v>
                </c:pt>
                <c:pt idx="526">
                  <c:v>6.0995370370370301E-3</c:v>
                </c:pt>
                <c:pt idx="527">
                  <c:v>6.1111111111111097E-3</c:v>
                </c:pt>
                <c:pt idx="528">
                  <c:v>6.1226851851851798E-3</c:v>
                </c:pt>
                <c:pt idx="529">
                  <c:v>6.1342592592592603E-3</c:v>
                </c:pt>
                <c:pt idx="530">
                  <c:v>6.1458333333333304E-3</c:v>
                </c:pt>
                <c:pt idx="531">
                  <c:v>6.1574074074073996E-3</c:v>
                </c:pt>
                <c:pt idx="532">
                  <c:v>6.1689814814814802E-3</c:v>
                </c:pt>
                <c:pt idx="533">
                  <c:v>6.1805555555555503E-3</c:v>
                </c:pt>
                <c:pt idx="534">
                  <c:v>6.1921296296296299E-3</c:v>
                </c:pt>
                <c:pt idx="535">
                  <c:v>6.2037037037037E-3</c:v>
                </c:pt>
                <c:pt idx="536">
                  <c:v>6.2152777777777701E-3</c:v>
                </c:pt>
                <c:pt idx="537">
                  <c:v>6.2268518518518497E-3</c:v>
                </c:pt>
                <c:pt idx="538">
                  <c:v>6.2384259259259198E-3</c:v>
                </c:pt>
                <c:pt idx="539">
                  <c:v>6.2500000000000003E-3</c:v>
                </c:pt>
                <c:pt idx="540">
                  <c:v>6.2615740740740696E-3</c:v>
                </c:pt>
                <c:pt idx="541">
                  <c:v>6.2731481481481397E-3</c:v>
                </c:pt>
                <c:pt idx="542">
                  <c:v>6.2847222222222202E-3</c:v>
                </c:pt>
                <c:pt idx="543">
                  <c:v>6.2962962962962903E-3</c:v>
                </c:pt>
                <c:pt idx="544">
                  <c:v>6.3078703703703699E-3</c:v>
                </c:pt>
                <c:pt idx="545">
                  <c:v>6.31944444444444E-3</c:v>
                </c:pt>
                <c:pt idx="546">
                  <c:v>6.3310185185185101E-3</c:v>
                </c:pt>
                <c:pt idx="547">
                  <c:v>6.3425925925925898E-3</c:v>
                </c:pt>
                <c:pt idx="548">
                  <c:v>6.3541666666666599E-3</c:v>
                </c:pt>
                <c:pt idx="549">
                  <c:v>6.3657407407407404E-3</c:v>
                </c:pt>
                <c:pt idx="550">
                  <c:v>6.3773148148148096E-3</c:v>
                </c:pt>
                <c:pt idx="551">
                  <c:v>6.3888888888888797E-3</c:v>
                </c:pt>
                <c:pt idx="552">
                  <c:v>6.4004629629629602E-3</c:v>
                </c:pt>
                <c:pt idx="553">
                  <c:v>6.4120370370370303E-3</c:v>
                </c:pt>
                <c:pt idx="554">
                  <c:v>6.42361111111111E-3</c:v>
                </c:pt>
                <c:pt idx="555">
                  <c:v>6.4351851851851801E-3</c:v>
                </c:pt>
                <c:pt idx="556">
                  <c:v>6.4467592592592597E-3</c:v>
                </c:pt>
                <c:pt idx="557">
                  <c:v>6.4583333333333298E-3</c:v>
                </c:pt>
                <c:pt idx="558">
                  <c:v>6.4699074074073999E-3</c:v>
                </c:pt>
                <c:pt idx="559">
                  <c:v>6.4814814814814804E-3</c:v>
                </c:pt>
                <c:pt idx="560">
                  <c:v>6.4930555555555497E-3</c:v>
                </c:pt>
                <c:pt idx="561">
                  <c:v>6.5046296296296198E-3</c:v>
                </c:pt>
                <c:pt idx="562">
                  <c:v>6.5162037037037003E-3</c:v>
                </c:pt>
                <c:pt idx="563">
                  <c:v>6.5277777777777704E-3</c:v>
                </c:pt>
                <c:pt idx="564">
                  <c:v>6.53935185185185E-3</c:v>
                </c:pt>
                <c:pt idx="565">
                  <c:v>6.5509259259259201E-3</c:v>
                </c:pt>
                <c:pt idx="566">
                  <c:v>6.5624999999999998E-3</c:v>
                </c:pt>
                <c:pt idx="567">
                  <c:v>6.5740740740740699E-3</c:v>
                </c:pt>
                <c:pt idx="568">
                  <c:v>6.58564814814814E-3</c:v>
                </c:pt>
                <c:pt idx="569">
                  <c:v>6.5972222222222196E-3</c:v>
                </c:pt>
                <c:pt idx="570">
                  <c:v>6.6087962962962897E-3</c:v>
                </c:pt>
                <c:pt idx="571">
                  <c:v>6.6203703703703702E-3</c:v>
                </c:pt>
                <c:pt idx="572">
                  <c:v>6.6319444444444403E-3</c:v>
                </c:pt>
                <c:pt idx="573">
                  <c:v>6.6435185185185104E-3</c:v>
                </c:pt>
                <c:pt idx="574">
                  <c:v>6.6550925925925901E-3</c:v>
                </c:pt>
                <c:pt idx="575">
                  <c:v>6.6666666666666602E-3</c:v>
                </c:pt>
                <c:pt idx="576">
                  <c:v>6.6782407407407398E-3</c:v>
                </c:pt>
                <c:pt idx="577">
                  <c:v>6.6898148148148099E-3</c:v>
                </c:pt>
                <c:pt idx="578">
                  <c:v>6.70138888888888E-3</c:v>
                </c:pt>
                <c:pt idx="579">
                  <c:v>6.7129629629629596E-3</c:v>
                </c:pt>
                <c:pt idx="580">
                  <c:v>6.7245370370370297E-3</c:v>
                </c:pt>
                <c:pt idx="581">
                  <c:v>6.7361111111111103E-3</c:v>
                </c:pt>
                <c:pt idx="582">
                  <c:v>6.7476851851851804E-3</c:v>
                </c:pt>
                <c:pt idx="583">
                  <c:v>6.7592592592592496E-3</c:v>
                </c:pt>
                <c:pt idx="584">
                  <c:v>6.7708333333333301E-3</c:v>
                </c:pt>
                <c:pt idx="585">
                  <c:v>6.7824074074074002E-3</c:v>
                </c:pt>
                <c:pt idx="586">
                  <c:v>6.7939814814814798E-3</c:v>
                </c:pt>
                <c:pt idx="587">
                  <c:v>6.8055555555555499E-3</c:v>
                </c:pt>
                <c:pt idx="588">
                  <c:v>6.8171296296296296E-3</c:v>
                </c:pt>
                <c:pt idx="589">
                  <c:v>6.8287037037036997E-3</c:v>
                </c:pt>
                <c:pt idx="590">
                  <c:v>6.8402777777777698E-3</c:v>
                </c:pt>
                <c:pt idx="591">
                  <c:v>6.8518518518518503E-3</c:v>
                </c:pt>
                <c:pt idx="592">
                  <c:v>6.8634259259259204E-3</c:v>
                </c:pt>
                <c:pt idx="593">
                  <c:v>6.875E-3</c:v>
                </c:pt>
                <c:pt idx="594">
                  <c:v>6.8865740740740701E-3</c:v>
                </c:pt>
                <c:pt idx="595">
                  <c:v>6.8981481481481402E-3</c:v>
                </c:pt>
                <c:pt idx="596">
                  <c:v>6.9097222222222199E-3</c:v>
                </c:pt>
                <c:pt idx="597">
                  <c:v>6.92129629629629E-3</c:v>
                </c:pt>
                <c:pt idx="598">
                  <c:v>6.9328703703703696E-3</c:v>
                </c:pt>
                <c:pt idx="599">
                  <c:v>6.9444444444444397E-3</c:v>
                </c:pt>
                <c:pt idx="600">
                  <c:v>6.9560185185185098E-3</c:v>
                </c:pt>
                <c:pt idx="601">
                  <c:v>6.9675925925925903E-3</c:v>
                </c:pt>
                <c:pt idx="602">
                  <c:v>6.9791666666666604E-3</c:v>
                </c:pt>
                <c:pt idx="603">
                  <c:v>6.9907407407407401E-3</c:v>
                </c:pt>
                <c:pt idx="604">
                  <c:v>7.0023148148148102E-3</c:v>
                </c:pt>
                <c:pt idx="605">
                  <c:v>7.0138888888888803E-3</c:v>
                </c:pt>
                <c:pt idx="606">
                  <c:v>7.0254629629629599E-3</c:v>
                </c:pt>
                <c:pt idx="607">
                  <c:v>7.03703703703703E-3</c:v>
                </c:pt>
                <c:pt idx="608">
                  <c:v>7.0486111111111097E-3</c:v>
                </c:pt>
                <c:pt idx="609">
                  <c:v>7.0601851851851798E-3</c:v>
                </c:pt>
                <c:pt idx="610">
                  <c:v>7.0717592592592499E-3</c:v>
                </c:pt>
                <c:pt idx="611">
                  <c:v>7.0833333333333304E-3</c:v>
                </c:pt>
                <c:pt idx="612">
                  <c:v>7.0949074074073996E-3</c:v>
                </c:pt>
                <c:pt idx="613">
                  <c:v>7.1064814814814801E-3</c:v>
                </c:pt>
                <c:pt idx="614">
                  <c:v>7.1180555555555502E-3</c:v>
                </c:pt>
                <c:pt idx="615">
                  <c:v>7.1296296296296299E-3</c:v>
                </c:pt>
                <c:pt idx="616">
                  <c:v>7.1412037037037E-3</c:v>
                </c:pt>
                <c:pt idx="617">
                  <c:v>7.1527777777777701E-3</c:v>
                </c:pt>
                <c:pt idx="618">
                  <c:v>7.1643518518518497E-3</c:v>
                </c:pt>
                <c:pt idx="619">
                  <c:v>7.1759259259259198E-3</c:v>
                </c:pt>
                <c:pt idx="620">
                  <c:v>7.1875000000000003E-3</c:v>
                </c:pt>
                <c:pt idx="621">
                  <c:v>7.1990740740740704E-3</c:v>
                </c:pt>
                <c:pt idx="622">
                  <c:v>7.2106481481481396E-3</c:v>
                </c:pt>
                <c:pt idx="623">
                  <c:v>7.2222222222222202E-3</c:v>
                </c:pt>
                <c:pt idx="624">
                  <c:v>7.2337962962962903E-3</c:v>
                </c:pt>
                <c:pt idx="625">
                  <c:v>7.2453703703703699E-3</c:v>
                </c:pt>
                <c:pt idx="626">
                  <c:v>7.25694444444444E-3</c:v>
                </c:pt>
                <c:pt idx="627">
                  <c:v>7.2685185185185101E-3</c:v>
                </c:pt>
                <c:pt idx="628">
                  <c:v>7.2800925925925897E-3</c:v>
                </c:pt>
                <c:pt idx="629">
                  <c:v>7.2916666666666598E-3</c:v>
                </c:pt>
                <c:pt idx="630">
                  <c:v>7.3032407407407404E-3</c:v>
                </c:pt>
                <c:pt idx="631">
                  <c:v>7.3148148148148096E-3</c:v>
                </c:pt>
                <c:pt idx="632">
                  <c:v>7.3263888888888797E-3</c:v>
                </c:pt>
                <c:pt idx="633">
                  <c:v>7.3379629629629602E-3</c:v>
                </c:pt>
                <c:pt idx="634">
                  <c:v>7.3495370370370303E-3</c:v>
                </c:pt>
                <c:pt idx="635">
                  <c:v>7.3611111111111099E-3</c:v>
                </c:pt>
                <c:pt idx="636">
                  <c:v>7.37268518518518E-3</c:v>
                </c:pt>
                <c:pt idx="637">
                  <c:v>7.3842592592592597E-3</c:v>
                </c:pt>
                <c:pt idx="638">
                  <c:v>7.3958333333333298E-3</c:v>
                </c:pt>
                <c:pt idx="639">
                  <c:v>7.4074074074073999E-3</c:v>
                </c:pt>
                <c:pt idx="640">
                  <c:v>7.4189814814814804E-3</c:v>
                </c:pt>
                <c:pt idx="641">
                  <c:v>7.4305555555555496E-3</c:v>
                </c:pt>
                <c:pt idx="642">
                  <c:v>7.4421296296296197E-3</c:v>
                </c:pt>
                <c:pt idx="643">
                  <c:v>7.4537037037037002E-3</c:v>
                </c:pt>
                <c:pt idx="644">
                  <c:v>7.4652777777777703E-3</c:v>
                </c:pt>
                <c:pt idx="645">
                  <c:v>7.47685185185185E-3</c:v>
                </c:pt>
                <c:pt idx="646">
                  <c:v>7.4884259259259201E-3</c:v>
                </c:pt>
                <c:pt idx="647">
                  <c:v>7.4999999999999997E-3</c:v>
                </c:pt>
                <c:pt idx="648">
                  <c:v>7.5115740740740698E-3</c:v>
                </c:pt>
                <c:pt idx="649">
                  <c:v>7.5231481481481399E-3</c:v>
                </c:pt>
                <c:pt idx="650">
                  <c:v>7.5347222222222204E-3</c:v>
                </c:pt>
                <c:pt idx="651">
                  <c:v>7.5462962962962897E-3</c:v>
                </c:pt>
                <c:pt idx="652">
                  <c:v>7.5578703703703702E-3</c:v>
                </c:pt>
                <c:pt idx="653">
                  <c:v>7.5694444444444403E-3</c:v>
                </c:pt>
                <c:pt idx="654">
                  <c:v>7.5810185185185104E-3</c:v>
                </c:pt>
                <c:pt idx="655">
                  <c:v>7.59259259259259E-3</c:v>
                </c:pt>
                <c:pt idx="656">
                  <c:v>7.6041666666666601E-3</c:v>
                </c:pt>
                <c:pt idx="657">
                  <c:v>7.6157407407407398E-3</c:v>
                </c:pt>
                <c:pt idx="658">
                  <c:v>7.6273148148148099E-3</c:v>
                </c:pt>
                <c:pt idx="659">
                  <c:v>7.63888888888888E-3</c:v>
                </c:pt>
                <c:pt idx="660">
                  <c:v>7.6504629629629596E-3</c:v>
                </c:pt>
                <c:pt idx="661">
                  <c:v>7.6620370370370297E-3</c:v>
                </c:pt>
                <c:pt idx="662">
                  <c:v>7.6736111111111102E-3</c:v>
                </c:pt>
                <c:pt idx="663">
                  <c:v>7.6851851851851803E-3</c:v>
                </c:pt>
                <c:pt idx="664">
                  <c:v>7.6967592592592504E-3</c:v>
                </c:pt>
                <c:pt idx="665">
                  <c:v>7.7083333333333301E-3</c:v>
                </c:pt>
                <c:pt idx="666">
                  <c:v>7.7199074074074002E-3</c:v>
                </c:pt>
                <c:pt idx="667">
                  <c:v>7.7314814814814798E-3</c:v>
                </c:pt>
                <c:pt idx="668">
                  <c:v>7.7430555555555499E-3</c:v>
                </c:pt>
                <c:pt idx="669">
                  <c:v>7.7546296296296304E-3</c:v>
                </c:pt>
                <c:pt idx="670">
                  <c:v>7.7662037037036996E-3</c:v>
                </c:pt>
                <c:pt idx="671">
                  <c:v>7.7777777777777697E-3</c:v>
                </c:pt>
                <c:pt idx="672">
                  <c:v>7.7893518518518503E-3</c:v>
                </c:pt>
                <c:pt idx="673">
                  <c:v>7.8009259259259204E-3</c:v>
                </c:pt>
                <c:pt idx="674">
                  <c:v>7.8125E-3</c:v>
                </c:pt>
                <c:pt idx="675">
                  <c:v>7.8240740740740701E-3</c:v>
                </c:pt>
                <c:pt idx="676">
                  <c:v>7.8356481481481402E-3</c:v>
                </c:pt>
                <c:pt idx="677">
                  <c:v>7.8472222222222207E-3</c:v>
                </c:pt>
                <c:pt idx="678">
                  <c:v>7.8587962962962908E-3</c:v>
                </c:pt>
                <c:pt idx="679">
                  <c:v>7.8703703703703696E-3</c:v>
                </c:pt>
                <c:pt idx="680">
                  <c:v>7.8819444444444397E-3</c:v>
                </c:pt>
                <c:pt idx="681">
                  <c:v>7.8935185185185098E-3</c:v>
                </c:pt>
                <c:pt idx="682">
                  <c:v>7.9050925925925903E-3</c:v>
                </c:pt>
                <c:pt idx="683">
                  <c:v>7.9166666666666604E-3</c:v>
                </c:pt>
                <c:pt idx="684">
                  <c:v>7.9282407407407392E-3</c:v>
                </c:pt>
                <c:pt idx="685">
                  <c:v>7.9398148148148093E-3</c:v>
                </c:pt>
                <c:pt idx="686">
                  <c:v>7.9513888888888794E-3</c:v>
                </c:pt>
                <c:pt idx="687">
                  <c:v>7.9629629629629599E-3</c:v>
                </c:pt>
                <c:pt idx="688">
                  <c:v>7.97453703703703E-3</c:v>
                </c:pt>
                <c:pt idx="689">
                  <c:v>7.9861111111111105E-3</c:v>
                </c:pt>
                <c:pt idx="690">
                  <c:v>7.9976851851851806E-3</c:v>
                </c:pt>
                <c:pt idx="691">
                  <c:v>8.0092592592592507E-3</c:v>
                </c:pt>
                <c:pt idx="692">
                  <c:v>8.0208333333333295E-3</c:v>
                </c:pt>
                <c:pt idx="693">
                  <c:v>8.0324074074073996E-3</c:v>
                </c:pt>
                <c:pt idx="694">
                  <c:v>8.0439814814814801E-3</c:v>
                </c:pt>
                <c:pt idx="695">
                  <c:v>8.0555555555555502E-3</c:v>
                </c:pt>
                <c:pt idx="696">
                  <c:v>8.0671296296296307E-3</c:v>
                </c:pt>
                <c:pt idx="697">
                  <c:v>8.0787037037037008E-3</c:v>
                </c:pt>
                <c:pt idx="698">
                  <c:v>8.0902777777777692E-3</c:v>
                </c:pt>
                <c:pt idx="699">
                  <c:v>8.1018518518518497E-3</c:v>
                </c:pt>
                <c:pt idx="700">
                  <c:v>8.1134259259259198E-3</c:v>
                </c:pt>
                <c:pt idx="701">
                  <c:v>8.1249999999999899E-3</c:v>
                </c:pt>
                <c:pt idx="702">
                  <c:v>8.1365740740740704E-3</c:v>
                </c:pt>
                <c:pt idx="703">
                  <c:v>8.1481481481481405E-3</c:v>
                </c:pt>
                <c:pt idx="704">
                  <c:v>8.1597222222222193E-3</c:v>
                </c:pt>
                <c:pt idx="705">
                  <c:v>8.1712962962962894E-3</c:v>
                </c:pt>
                <c:pt idx="706">
                  <c:v>8.1828703703703699E-3</c:v>
                </c:pt>
                <c:pt idx="707">
                  <c:v>8.19444444444444E-3</c:v>
                </c:pt>
                <c:pt idx="708">
                  <c:v>8.2060185185185101E-3</c:v>
                </c:pt>
                <c:pt idx="709">
                  <c:v>8.2175925925925906E-3</c:v>
                </c:pt>
                <c:pt idx="710">
                  <c:v>8.2291666666666607E-3</c:v>
                </c:pt>
                <c:pt idx="711">
                  <c:v>8.2407407407407395E-3</c:v>
                </c:pt>
                <c:pt idx="712">
                  <c:v>8.2523148148148096E-3</c:v>
                </c:pt>
                <c:pt idx="713">
                  <c:v>8.2638888888888797E-3</c:v>
                </c:pt>
                <c:pt idx="714">
                  <c:v>8.2754629629629602E-3</c:v>
                </c:pt>
                <c:pt idx="715">
                  <c:v>8.2870370370370303E-3</c:v>
                </c:pt>
                <c:pt idx="716">
                  <c:v>8.2986111111111108E-3</c:v>
                </c:pt>
                <c:pt idx="717">
                  <c:v>8.3101851851851791E-3</c:v>
                </c:pt>
                <c:pt idx="718">
                  <c:v>8.3217592592592492E-3</c:v>
                </c:pt>
                <c:pt idx="719">
                  <c:v>8.3333333333333297E-3</c:v>
                </c:pt>
                <c:pt idx="720">
                  <c:v>8.3449074074073998E-3</c:v>
                </c:pt>
                <c:pt idx="721">
                  <c:v>8.3564814814814804E-3</c:v>
                </c:pt>
                <c:pt idx="722">
                  <c:v>8.3680555555555505E-3</c:v>
                </c:pt>
                <c:pt idx="723">
                  <c:v>8.3796296296296292E-3</c:v>
                </c:pt>
                <c:pt idx="724">
                  <c:v>8.3912037037036993E-3</c:v>
                </c:pt>
                <c:pt idx="725">
                  <c:v>8.4027777777777694E-3</c:v>
                </c:pt>
                <c:pt idx="726">
                  <c:v>8.4143518518518499E-3</c:v>
                </c:pt>
                <c:pt idx="727">
                  <c:v>8.42592592592592E-3</c:v>
                </c:pt>
                <c:pt idx="728">
                  <c:v>8.4375000000000006E-3</c:v>
                </c:pt>
                <c:pt idx="729">
                  <c:v>8.4490740740740707E-3</c:v>
                </c:pt>
                <c:pt idx="730">
                  <c:v>8.4606481481481408E-3</c:v>
                </c:pt>
                <c:pt idx="731">
                  <c:v>8.4722222222222195E-3</c:v>
                </c:pt>
                <c:pt idx="732">
                  <c:v>8.4837962962962896E-3</c:v>
                </c:pt>
                <c:pt idx="733">
                  <c:v>8.4953703703703701E-3</c:v>
                </c:pt>
                <c:pt idx="734">
                  <c:v>8.5069444444444402E-3</c:v>
                </c:pt>
                <c:pt idx="735">
                  <c:v>8.5185185185185103E-3</c:v>
                </c:pt>
                <c:pt idx="736">
                  <c:v>8.5300925925925909E-3</c:v>
                </c:pt>
                <c:pt idx="737">
                  <c:v>8.5416666666666592E-3</c:v>
                </c:pt>
                <c:pt idx="738">
                  <c:v>8.5532407407407397E-3</c:v>
                </c:pt>
                <c:pt idx="739">
                  <c:v>8.5648148148148098E-3</c:v>
                </c:pt>
                <c:pt idx="740">
                  <c:v>8.5763888888888903E-3</c:v>
                </c:pt>
                <c:pt idx="741">
                  <c:v>8.5879629629629604E-3</c:v>
                </c:pt>
                <c:pt idx="742">
                  <c:v>8.5995370370370305E-3</c:v>
                </c:pt>
                <c:pt idx="743">
                  <c:v>8.6111111111111093E-3</c:v>
                </c:pt>
                <c:pt idx="744">
                  <c:v>8.6226851851851794E-3</c:v>
                </c:pt>
                <c:pt idx="745">
                  <c:v>8.6342592592592495E-3</c:v>
                </c:pt>
                <c:pt idx="746">
                  <c:v>8.64583333333333E-3</c:v>
                </c:pt>
                <c:pt idx="747">
                  <c:v>8.6574074074074001E-3</c:v>
                </c:pt>
                <c:pt idx="748">
                  <c:v>8.6689814814814806E-3</c:v>
                </c:pt>
                <c:pt idx="749">
                  <c:v>8.6805555555555507E-3</c:v>
                </c:pt>
                <c:pt idx="750">
                  <c:v>8.6921296296296295E-3</c:v>
                </c:pt>
                <c:pt idx="751">
                  <c:v>8.7037037037036996E-3</c:v>
                </c:pt>
                <c:pt idx="752">
                  <c:v>8.7152777777777697E-3</c:v>
                </c:pt>
                <c:pt idx="753">
                  <c:v>8.7268518518518502E-3</c:v>
                </c:pt>
                <c:pt idx="754">
                  <c:v>8.7384259259259203E-3</c:v>
                </c:pt>
                <c:pt idx="755">
                  <c:v>8.7500000000000008E-3</c:v>
                </c:pt>
                <c:pt idx="756">
                  <c:v>8.7615740740740692E-3</c:v>
                </c:pt>
                <c:pt idx="757">
                  <c:v>8.7731481481481393E-3</c:v>
                </c:pt>
                <c:pt idx="758">
                  <c:v>8.7847222222222198E-3</c:v>
                </c:pt>
                <c:pt idx="759">
                  <c:v>8.7962962962962899E-3</c:v>
                </c:pt>
                <c:pt idx="760">
                  <c:v>8.8078703703703704E-3</c:v>
                </c:pt>
                <c:pt idx="761">
                  <c:v>8.8194444444444405E-3</c:v>
                </c:pt>
                <c:pt idx="762">
                  <c:v>8.8310185185185106E-3</c:v>
                </c:pt>
                <c:pt idx="763">
                  <c:v>8.8425925925925894E-3</c:v>
                </c:pt>
                <c:pt idx="764">
                  <c:v>8.8541666666666595E-3</c:v>
                </c:pt>
                <c:pt idx="765">
                  <c:v>8.86574074074074E-3</c:v>
                </c:pt>
                <c:pt idx="766">
                  <c:v>8.8773148148148101E-3</c:v>
                </c:pt>
                <c:pt idx="767">
                  <c:v>8.8888888888888802E-3</c:v>
                </c:pt>
                <c:pt idx="768">
                  <c:v>8.9004629629629607E-3</c:v>
                </c:pt>
                <c:pt idx="769">
                  <c:v>8.9120370370370308E-3</c:v>
                </c:pt>
                <c:pt idx="770">
                  <c:v>8.9236111111111096E-3</c:v>
                </c:pt>
                <c:pt idx="771">
                  <c:v>8.9351851851851797E-3</c:v>
                </c:pt>
                <c:pt idx="772">
                  <c:v>8.9467592592592498E-3</c:v>
                </c:pt>
                <c:pt idx="773">
                  <c:v>8.9583333333333303E-3</c:v>
                </c:pt>
                <c:pt idx="774">
                  <c:v>8.9699074074074004E-3</c:v>
                </c:pt>
                <c:pt idx="775">
                  <c:v>8.9814814814814792E-3</c:v>
                </c:pt>
                <c:pt idx="776">
                  <c:v>8.9930555555555493E-3</c:v>
                </c:pt>
                <c:pt idx="777">
                  <c:v>9.0046296296296194E-3</c:v>
                </c:pt>
                <c:pt idx="778">
                  <c:v>9.0162037037036999E-3</c:v>
                </c:pt>
                <c:pt idx="779">
                  <c:v>9.02777777777777E-3</c:v>
                </c:pt>
                <c:pt idx="780">
                  <c:v>9.0393518518518505E-3</c:v>
                </c:pt>
                <c:pt idx="781">
                  <c:v>9.0509259259259206E-3</c:v>
                </c:pt>
                <c:pt idx="782">
                  <c:v>9.0624999999999994E-3</c:v>
                </c:pt>
                <c:pt idx="783">
                  <c:v>9.0740740740740695E-3</c:v>
                </c:pt>
                <c:pt idx="784">
                  <c:v>9.0856481481481396E-3</c:v>
                </c:pt>
                <c:pt idx="785">
                  <c:v>9.0972222222222201E-3</c:v>
                </c:pt>
                <c:pt idx="786">
                  <c:v>9.1087962962962902E-3</c:v>
                </c:pt>
                <c:pt idx="787">
                  <c:v>9.1203703703703707E-3</c:v>
                </c:pt>
                <c:pt idx="788">
                  <c:v>9.1319444444444408E-3</c:v>
                </c:pt>
                <c:pt idx="789">
                  <c:v>9.1435185185185092E-3</c:v>
                </c:pt>
                <c:pt idx="790">
                  <c:v>9.1550925925925897E-3</c:v>
                </c:pt>
                <c:pt idx="791">
                  <c:v>9.1666666666666598E-3</c:v>
                </c:pt>
                <c:pt idx="792">
                  <c:v>9.1782407407407403E-3</c:v>
                </c:pt>
                <c:pt idx="793">
                  <c:v>9.1898148148148104E-3</c:v>
                </c:pt>
                <c:pt idx="794">
                  <c:v>9.2013888888888805E-3</c:v>
                </c:pt>
                <c:pt idx="795">
                  <c:v>9.2129629629629593E-3</c:v>
                </c:pt>
                <c:pt idx="796">
                  <c:v>9.2245370370370294E-3</c:v>
                </c:pt>
                <c:pt idx="797">
                  <c:v>9.2361111111111099E-3</c:v>
                </c:pt>
                <c:pt idx="798">
                  <c:v>9.24768518518518E-3</c:v>
                </c:pt>
                <c:pt idx="799">
                  <c:v>9.2592592592592605E-3</c:v>
                </c:pt>
                <c:pt idx="800">
                  <c:v>9.2708333333333306E-3</c:v>
                </c:pt>
                <c:pt idx="801">
                  <c:v>9.2824074074074007E-3</c:v>
                </c:pt>
                <c:pt idx="802">
                  <c:v>9.2939814814814795E-3</c:v>
                </c:pt>
                <c:pt idx="803">
                  <c:v>9.3055555555555496E-3</c:v>
                </c:pt>
                <c:pt idx="804">
                  <c:v>9.3171296296296197E-3</c:v>
                </c:pt>
                <c:pt idx="805">
                  <c:v>9.3287037037037002E-3</c:v>
                </c:pt>
                <c:pt idx="806">
                  <c:v>9.3402777777777703E-3</c:v>
                </c:pt>
                <c:pt idx="807">
                  <c:v>9.3518518518518508E-3</c:v>
                </c:pt>
                <c:pt idx="808">
                  <c:v>9.3634259259259191E-3</c:v>
                </c:pt>
                <c:pt idx="809">
                  <c:v>9.3749999999999997E-3</c:v>
                </c:pt>
                <c:pt idx="810">
                  <c:v>9.3865740740740698E-3</c:v>
                </c:pt>
                <c:pt idx="811">
                  <c:v>9.3981481481481399E-3</c:v>
                </c:pt>
                <c:pt idx="812">
                  <c:v>9.4097222222222204E-3</c:v>
                </c:pt>
                <c:pt idx="813">
                  <c:v>9.4212962962962905E-3</c:v>
                </c:pt>
                <c:pt idx="814">
                  <c:v>9.4328703703703692E-3</c:v>
                </c:pt>
                <c:pt idx="815">
                  <c:v>9.4444444444444393E-3</c:v>
                </c:pt>
                <c:pt idx="816">
                  <c:v>9.4560185185185094E-3</c:v>
                </c:pt>
                <c:pt idx="817">
                  <c:v>9.46759259259259E-3</c:v>
                </c:pt>
                <c:pt idx="818">
                  <c:v>9.4791666666666601E-3</c:v>
                </c:pt>
                <c:pt idx="819">
                  <c:v>9.4907407407407406E-3</c:v>
                </c:pt>
                <c:pt idx="820">
                  <c:v>9.5023148148148107E-3</c:v>
                </c:pt>
                <c:pt idx="821">
                  <c:v>9.5138888888888808E-3</c:v>
                </c:pt>
                <c:pt idx="822">
                  <c:v>9.5254629629629595E-3</c:v>
                </c:pt>
                <c:pt idx="823">
                  <c:v>9.5370370370370296E-3</c:v>
                </c:pt>
                <c:pt idx="824">
                  <c:v>9.5486111111111101E-3</c:v>
                </c:pt>
                <c:pt idx="825">
                  <c:v>9.5601851851851802E-3</c:v>
                </c:pt>
                <c:pt idx="826">
                  <c:v>9.5717592592592608E-3</c:v>
                </c:pt>
                <c:pt idx="827">
                  <c:v>9.5833333333333309E-3</c:v>
                </c:pt>
                <c:pt idx="828">
                  <c:v>9.5949074074073992E-3</c:v>
                </c:pt>
                <c:pt idx="829">
                  <c:v>9.6064814814814797E-3</c:v>
                </c:pt>
                <c:pt idx="830">
                  <c:v>9.6180555555555498E-3</c:v>
                </c:pt>
                <c:pt idx="831">
                  <c:v>9.6296296296296303E-3</c:v>
                </c:pt>
                <c:pt idx="832">
                  <c:v>9.6412037037037004E-3</c:v>
                </c:pt>
                <c:pt idx="833">
                  <c:v>9.6527777777777705E-3</c:v>
                </c:pt>
                <c:pt idx="834">
                  <c:v>9.6643518518518493E-3</c:v>
                </c:pt>
                <c:pt idx="835">
                  <c:v>9.6759259259259194E-3</c:v>
                </c:pt>
                <c:pt idx="836">
                  <c:v>9.6874999999999895E-3</c:v>
                </c:pt>
                <c:pt idx="837">
                  <c:v>9.69907407407407E-3</c:v>
                </c:pt>
                <c:pt idx="838">
                  <c:v>9.7106481481481401E-3</c:v>
                </c:pt>
                <c:pt idx="839">
                  <c:v>9.7222222222222206E-3</c:v>
                </c:pt>
                <c:pt idx="840">
                  <c:v>9.7337962962962907E-3</c:v>
                </c:pt>
                <c:pt idx="841">
                  <c:v>9.7453703703703695E-3</c:v>
                </c:pt>
                <c:pt idx="842">
                  <c:v>9.7569444444444396E-3</c:v>
                </c:pt>
                <c:pt idx="843">
                  <c:v>9.7685185185185097E-3</c:v>
                </c:pt>
                <c:pt idx="844">
                  <c:v>9.7800925925925902E-3</c:v>
                </c:pt>
                <c:pt idx="845">
                  <c:v>9.7916666666666603E-3</c:v>
                </c:pt>
                <c:pt idx="846">
                  <c:v>9.8032407407407408E-3</c:v>
                </c:pt>
                <c:pt idx="847">
                  <c:v>9.8148148148148092E-3</c:v>
                </c:pt>
                <c:pt idx="848">
                  <c:v>9.8263888888888793E-3</c:v>
                </c:pt>
                <c:pt idx="849">
                  <c:v>9.8379629629629598E-3</c:v>
                </c:pt>
                <c:pt idx="850">
                  <c:v>9.8495370370370299E-3</c:v>
                </c:pt>
                <c:pt idx="851">
                  <c:v>9.8611111111111104E-3</c:v>
                </c:pt>
                <c:pt idx="852">
                  <c:v>9.8726851851851805E-3</c:v>
                </c:pt>
                <c:pt idx="853">
                  <c:v>9.8842592592592506E-3</c:v>
                </c:pt>
                <c:pt idx="854">
                  <c:v>9.8958333333333294E-3</c:v>
                </c:pt>
                <c:pt idx="855">
                  <c:v>9.9074074074073995E-3</c:v>
                </c:pt>
                <c:pt idx="856">
                  <c:v>9.91898148148148E-3</c:v>
                </c:pt>
                <c:pt idx="857">
                  <c:v>9.9305555555555501E-3</c:v>
                </c:pt>
                <c:pt idx="858">
                  <c:v>9.9421296296296306E-3</c:v>
                </c:pt>
                <c:pt idx="859">
                  <c:v>9.9537037037037007E-3</c:v>
                </c:pt>
                <c:pt idx="860">
                  <c:v>9.9652777777777708E-3</c:v>
                </c:pt>
                <c:pt idx="861">
                  <c:v>9.9768518518518496E-3</c:v>
                </c:pt>
                <c:pt idx="862">
                  <c:v>9.9884259259259197E-3</c:v>
                </c:pt>
                <c:pt idx="863">
                  <c:v>9.9999999999999898E-3</c:v>
                </c:pt>
                <c:pt idx="864">
                  <c:v>1.00115740740741E-2</c:v>
                </c:pt>
                <c:pt idx="865">
                  <c:v>1.0023148148148199E-2</c:v>
                </c:pt>
                <c:pt idx="866">
                  <c:v>1.00347222222222E-2</c:v>
                </c:pt>
                <c:pt idx="867">
                  <c:v>1.00462962962963E-2</c:v>
                </c:pt>
                <c:pt idx="868">
                  <c:v>1.0057870370370399E-2</c:v>
                </c:pt>
                <c:pt idx="869">
                  <c:v>1.0069444444444501E-2</c:v>
                </c:pt>
                <c:pt idx="870">
                  <c:v>1.00810185185185E-2</c:v>
                </c:pt>
                <c:pt idx="871">
                  <c:v>1.0092592592592599E-2</c:v>
                </c:pt>
                <c:pt idx="872">
                  <c:v>1.0104166666666701E-2</c:v>
                </c:pt>
                <c:pt idx="873">
                  <c:v>1.01157407407408E-2</c:v>
                </c:pt>
                <c:pt idx="874">
                  <c:v>1.0127314814814801E-2</c:v>
                </c:pt>
                <c:pt idx="875">
                  <c:v>1.01388888888889E-2</c:v>
                </c:pt>
                <c:pt idx="876">
                  <c:v>1.0150462962963E-2</c:v>
                </c:pt>
                <c:pt idx="877">
                  <c:v>1.01620370370371E-2</c:v>
                </c:pt>
                <c:pt idx="878">
                  <c:v>1.01736111111111E-2</c:v>
                </c:pt>
                <c:pt idx="879">
                  <c:v>1.01851851851852E-2</c:v>
                </c:pt>
                <c:pt idx="880">
                  <c:v>1.0196759259259299E-2</c:v>
                </c:pt>
                <c:pt idx="881">
                  <c:v>1.0208333333333401E-2</c:v>
                </c:pt>
                <c:pt idx="882">
                  <c:v>1.02199074074074E-2</c:v>
                </c:pt>
                <c:pt idx="883">
                  <c:v>1.0231481481481499E-2</c:v>
                </c:pt>
                <c:pt idx="884">
                  <c:v>1.0243055555555601E-2</c:v>
                </c:pt>
              </c:numCache>
            </c:numRef>
          </c:xVal>
          <c:yVal>
            <c:numRef>
              <c:f>'1 sec data'!$B$1:$B$885</c:f>
              <c:numCache>
                <c:formatCode>General</c:formatCode>
                <c:ptCount val="885"/>
                <c:pt idx="0">
                  <c:v>60.002299999999991</c:v>
                </c:pt>
                <c:pt idx="1">
                  <c:v>60.002899999999997</c:v>
                </c:pt>
                <c:pt idx="2">
                  <c:v>60.004300000000015</c:v>
                </c:pt>
                <c:pt idx="3">
                  <c:v>60.003399999999985</c:v>
                </c:pt>
                <c:pt idx="4">
                  <c:v>60.000999999999998</c:v>
                </c:pt>
                <c:pt idx="5">
                  <c:v>60.001300000000001</c:v>
                </c:pt>
                <c:pt idx="6">
                  <c:v>60.000899999999987</c:v>
                </c:pt>
                <c:pt idx="7">
                  <c:v>60.000799999999991</c:v>
                </c:pt>
                <c:pt idx="8">
                  <c:v>60.003199999999993</c:v>
                </c:pt>
                <c:pt idx="9">
                  <c:v>60.0062</c:v>
                </c:pt>
                <c:pt idx="10">
                  <c:v>60.010299999999994</c:v>
                </c:pt>
                <c:pt idx="11">
                  <c:v>60.012</c:v>
                </c:pt>
                <c:pt idx="12">
                  <c:v>60.011400000000002</c:v>
                </c:pt>
                <c:pt idx="13">
                  <c:v>60.010100000000008</c:v>
                </c:pt>
                <c:pt idx="14">
                  <c:v>60.008800000000008</c:v>
                </c:pt>
                <c:pt idx="15">
                  <c:v>60.006699999999988</c:v>
                </c:pt>
                <c:pt idx="16">
                  <c:v>60.004800000000003</c:v>
                </c:pt>
                <c:pt idx="17">
                  <c:v>60.004800000000003</c:v>
                </c:pt>
                <c:pt idx="18">
                  <c:v>60.00500000000001</c:v>
                </c:pt>
                <c:pt idx="19">
                  <c:v>60.005299999999998</c:v>
                </c:pt>
                <c:pt idx="20">
                  <c:v>60.006199999999993</c:v>
                </c:pt>
                <c:pt idx="21">
                  <c:v>60.005100000000006</c:v>
                </c:pt>
                <c:pt idx="22">
                  <c:v>60.005299999999998</c:v>
                </c:pt>
                <c:pt idx="23">
                  <c:v>60.005199999999988</c:v>
                </c:pt>
                <c:pt idx="24">
                  <c:v>60.005999999999993</c:v>
                </c:pt>
                <c:pt idx="25">
                  <c:v>60.006299999999989</c:v>
                </c:pt>
                <c:pt idx="26">
                  <c:v>60.006199999999993</c:v>
                </c:pt>
                <c:pt idx="27">
                  <c:v>60.006600000000006</c:v>
                </c:pt>
                <c:pt idx="28">
                  <c:v>60.006799999999998</c:v>
                </c:pt>
                <c:pt idx="29">
                  <c:v>60.005899999999983</c:v>
                </c:pt>
                <c:pt idx="30">
                  <c:v>60.005599999999994</c:v>
                </c:pt>
                <c:pt idx="31">
                  <c:v>60.005899999999983</c:v>
                </c:pt>
                <c:pt idx="32">
                  <c:v>60.005999999999993</c:v>
                </c:pt>
                <c:pt idx="33">
                  <c:v>60.005399999999995</c:v>
                </c:pt>
                <c:pt idx="34">
                  <c:v>60.005399999999995</c:v>
                </c:pt>
                <c:pt idx="35">
                  <c:v>60.004800000000003</c:v>
                </c:pt>
                <c:pt idx="36">
                  <c:v>60.004200000000004</c:v>
                </c:pt>
                <c:pt idx="37">
                  <c:v>60.004099999999994</c:v>
                </c:pt>
                <c:pt idx="38">
                  <c:v>60.004399999999997</c:v>
                </c:pt>
                <c:pt idx="39">
                  <c:v>60.003300000000003</c:v>
                </c:pt>
                <c:pt idx="40">
                  <c:v>60.003700000000002</c:v>
                </c:pt>
                <c:pt idx="41">
                  <c:v>60.005099999999992</c:v>
                </c:pt>
                <c:pt idx="42">
                  <c:v>60.006099999999989</c:v>
                </c:pt>
                <c:pt idx="43">
                  <c:v>60.009299999999996</c:v>
                </c:pt>
                <c:pt idx="44">
                  <c:v>60.010800000000003</c:v>
                </c:pt>
                <c:pt idx="45">
                  <c:v>60.012300000000003</c:v>
                </c:pt>
                <c:pt idx="46">
                  <c:v>60.013500000000001</c:v>
                </c:pt>
                <c:pt idx="47">
                  <c:v>60.014700000000005</c:v>
                </c:pt>
                <c:pt idx="48">
                  <c:v>60.015200000000007</c:v>
                </c:pt>
                <c:pt idx="49">
                  <c:v>60.0154</c:v>
                </c:pt>
                <c:pt idx="50">
                  <c:v>60.014400000000002</c:v>
                </c:pt>
                <c:pt idx="51">
                  <c:v>60.0124</c:v>
                </c:pt>
                <c:pt idx="52">
                  <c:v>60.010199999999998</c:v>
                </c:pt>
                <c:pt idx="53">
                  <c:v>60.008399999999995</c:v>
                </c:pt>
                <c:pt idx="54">
                  <c:v>60.0077</c:v>
                </c:pt>
                <c:pt idx="55">
                  <c:v>60.00780000000001</c:v>
                </c:pt>
                <c:pt idx="56">
                  <c:v>60.00869999999999</c:v>
                </c:pt>
                <c:pt idx="57">
                  <c:v>60.006900000000009</c:v>
                </c:pt>
                <c:pt idx="58">
                  <c:v>59.99669999999999</c:v>
                </c:pt>
                <c:pt idx="59">
                  <c:v>59.831400000000009</c:v>
                </c:pt>
                <c:pt idx="60">
                  <c:v>59.585400000000007</c:v>
                </c:pt>
                <c:pt idx="61">
                  <c:v>59.392200000000003</c:v>
                </c:pt>
                <c:pt idx="62">
                  <c:v>59.305199999999999</c:v>
                </c:pt>
                <c:pt idx="63">
                  <c:v>59.313300000000005</c:v>
                </c:pt>
                <c:pt idx="64">
                  <c:v>59.328499999999998</c:v>
                </c:pt>
                <c:pt idx="65">
                  <c:v>59.350399999999993</c:v>
                </c:pt>
                <c:pt idx="66">
                  <c:v>59.366799999999998</c:v>
                </c:pt>
                <c:pt idx="67">
                  <c:v>59.397200000000012</c:v>
                </c:pt>
                <c:pt idx="68">
                  <c:v>59.439699999999995</c:v>
                </c:pt>
                <c:pt idx="69">
                  <c:v>59.446599999999989</c:v>
                </c:pt>
                <c:pt idx="70">
                  <c:v>59.472500000000004</c:v>
                </c:pt>
                <c:pt idx="71">
                  <c:v>59.495000000000005</c:v>
                </c:pt>
                <c:pt idx="72">
                  <c:v>59.510400000000004</c:v>
                </c:pt>
                <c:pt idx="73">
                  <c:v>59.521400000000007</c:v>
                </c:pt>
                <c:pt idx="74">
                  <c:v>59.526600000000009</c:v>
                </c:pt>
                <c:pt idx="75">
                  <c:v>59.528700000000001</c:v>
                </c:pt>
                <c:pt idx="76">
                  <c:v>59.524299999999997</c:v>
                </c:pt>
                <c:pt idx="77">
                  <c:v>59.505600000000001</c:v>
                </c:pt>
                <c:pt idx="78">
                  <c:v>59.487699999999997</c:v>
                </c:pt>
                <c:pt idx="79">
                  <c:v>59.474799999999995</c:v>
                </c:pt>
                <c:pt idx="80">
                  <c:v>59.468199999999989</c:v>
                </c:pt>
                <c:pt idx="81">
                  <c:v>59.464000000000013</c:v>
                </c:pt>
                <c:pt idx="82">
                  <c:v>59.461400000000005</c:v>
                </c:pt>
                <c:pt idx="83">
                  <c:v>59.460900000000002</c:v>
                </c:pt>
                <c:pt idx="84">
                  <c:v>59.457800000000006</c:v>
                </c:pt>
                <c:pt idx="85">
                  <c:v>59.457200000000014</c:v>
                </c:pt>
                <c:pt idx="86">
                  <c:v>59.459199999999996</c:v>
                </c:pt>
                <c:pt idx="87">
                  <c:v>59.460699999999996</c:v>
                </c:pt>
                <c:pt idx="88">
                  <c:v>59.463100000000011</c:v>
                </c:pt>
                <c:pt idx="89">
                  <c:v>59.465899999999998</c:v>
                </c:pt>
                <c:pt idx="90">
                  <c:v>59.466499999999996</c:v>
                </c:pt>
                <c:pt idx="91">
                  <c:v>59.465999999999994</c:v>
                </c:pt>
                <c:pt idx="92">
                  <c:v>59.463800000000013</c:v>
                </c:pt>
                <c:pt idx="93">
                  <c:v>59.462400000000002</c:v>
                </c:pt>
                <c:pt idx="94">
                  <c:v>59.461699999999993</c:v>
                </c:pt>
                <c:pt idx="95">
                  <c:v>59.461099999999988</c:v>
                </c:pt>
                <c:pt idx="96">
                  <c:v>59.460599999999999</c:v>
                </c:pt>
                <c:pt idx="97">
                  <c:v>59.4602</c:v>
                </c:pt>
                <c:pt idx="98">
                  <c:v>59.46070000000001</c:v>
                </c:pt>
                <c:pt idx="99">
                  <c:v>59.459000000000003</c:v>
                </c:pt>
                <c:pt idx="100">
                  <c:v>59.456400000000009</c:v>
                </c:pt>
                <c:pt idx="101">
                  <c:v>59.454000000000008</c:v>
                </c:pt>
                <c:pt idx="102">
                  <c:v>59.453700000000005</c:v>
                </c:pt>
                <c:pt idx="103">
                  <c:v>59.440899999999999</c:v>
                </c:pt>
                <c:pt idx="104">
                  <c:v>59.371399999999994</c:v>
                </c:pt>
                <c:pt idx="105">
                  <c:v>59.299099999999996</c:v>
                </c:pt>
                <c:pt idx="106">
                  <c:v>59.274199999999993</c:v>
                </c:pt>
                <c:pt idx="107">
                  <c:v>59.330300000000001</c:v>
                </c:pt>
                <c:pt idx="108">
                  <c:v>59.381299999999996</c:v>
                </c:pt>
                <c:pt idx="109">
                  <c:v>59.4208</c:v>
                </c:pt>
                <c:pt idx="110">
                  <c:v>59.453600000000009</c:v>
                </c:pt>
                <c:pt idx="111">
                  <c:v>59.475300000000004</c:v>
                </c:pt>
                <c:pt idx="112">
                  <c:v>59.486799999999995</c:v>
                </c:pt>
                <c:pt idx="113">
                  <c:v>59.490899999999996</c:v>
                </c:pt>
                <c:pt idx="114">
                  <c:v>59.496300000000005</c:v>
                </c:pt>
                <c:pt idx="115">
                  <c:v>59.494299999999996</c:v>
                </c:pt>
                <c:pt idx="116">
                  <c:v>59.492099999999994</c:v>
                </c:pt>
                <c:pt idx="117">
                  <c:v>59.487900000000003</c:v>
                </c:pt>
                <c:pt idx="118">
                  <c:v>59.480800000000002</c:v>
                </c:pt>
                <c:pt idx="119">
                  <c:v>59.47590000000001</c:v>
                </c:pt>
                <c:pt idx="120">
                  <c:v>59.471199999999996</c:v>
                </c:pt>
                <c:pt idx="121">
                  <c:v>59.467499999999994</c:v>
                </c:pt>
                <c:pt idx="122">
                  <c:v>59.463800000000006</c:v>
                </c:pt>
                <c:pt idx="123">
                  <c:v>59.460599999999999</c:v>
                </c:pt>
                <c:pt idx="124">
                  <c:v>59.458299999999994</c:v>
                </c:pt>
                <c:pt idx="125">
                  <c:v>59.455500000000008</c:v>
                </c:pt>
                <c:pt idx="126">
                  <c:v>59.454199999999993</c:v>
                </c:pt>
                <c:pt idx="127">
                  <c:v>59.453899999999997</c:v>
                </c:pt>
                <c:pt idx="128">
                  <c:v>59.452599999999997</c:v>
                </c:pt>
                <c:pt idx="129">
                  <c:v>59.451999999999998</c:v>
                </c:pt>
                <c:pt idx="130">
                  <c:v>59.450900000000004</c:v>
                </c:pt>
                <c:pt idx="131">
                  <c:v>59.450200000000009</c:v>
                </c:pt>
                <c:pt idx="132">
                  <c:v>59.449300000000008</c:v>
                </c:pt>
                <c:pt idx="133">
                  <c:v>59.447299999999998</c:v>
                </c:pt>
                <c:pt idx="134">
                  <c:v>59.446400000000004</c:v>
                </c:pt>
                <c:pt idx="135">
                  <c:v>59.446000000000005</c:v>
                </c:pt>
                <c:pt idx="136">
                  <c:v>59.447199999999995</c:v>
                </c:pt>
                <c:pt idx="137">
                  <c:v>59.450199999999995</c:v>
                </c:pt>
                <c:pt idx="138">
                  <c:v>59.452500000000001</c:v>
                </c:pt>
                <c:pt idx="139">
                  <c:v>59.455399999999997</c:v>
                </c:pt>
                <c:pt idx="140">
                  <c:v>59.457000000000008</c:v>
                </c:pt>
                <c:pt idx="141">
                  <c:v>59.4587</c:v>
                </c:pt>
                <c:pt idx="142">
                  <c:v>59.458799999999997</c:v>
                </c:pt>
                <c:pt idx="143">
                  <c:v>59.4587</c:v>
                </c:pt>
                <c:pt idx="144">
                  <c:v>59.459300000000006</c:v>
                </c:pt>
                <c:pt idx="145">
                  <c:v>59.459500000000006</c:v>
                </c:pt>
                <c:pt idx="146">
                  <c:v>59.459500000000006</c:v>
                </c:pt>
                <c:pt idx="147">
                  <c:v>59.459799999999994</c:v>
                </c:pt>
                <c:pt idx="148">
                  <c:v>59.458399999999997</c:v>
                </c:pt>
                <c:pt idx="149">
                  <c:v>59.4572</c:v>
                </c:pt>
                <c:pt idx="150">
                  <c:v>59.458199999999998</c:v>
                </c:pt>
                <c:pt idx="151">
                  <c:v>59.458299999999994</c:v>
                </c:pt>
                <c:pt idx="152">
                  <c:v>59.458400000000005</c:v>
                </c:pt>
                <c:pt idx="153">
                  <c:v>59.4572</c:v>
                </c:pt>
                <c:pt idx="154">
                  <c:v>59.456299999999999</c:v>
                </c:pt>
                <c:pt idx="155">
                  <c:v>59.455100000000002</c:v>
                </c:pt>
                <c:pt idx="156">
                  <c:v>59.453300000000013</c:v>
                </c:pt>
                <c:pt idx="157">
                  <c:v>59.452699999999993</c:v>
                </c:pt>
                <c:pt idx="158">
                  <c:v>59.452999999999996</c:v>
                </c:pt>
                <c:pt idx="159">
                  <c:v>59.452999999999989</c:v>
                </c:pt>
                <c:pt idx="160">
                  <c:v>59.454499999999996</c:v>
                </c:pt>
                <c:pt idx="161">
                  <c:v>59.455500000000008</c:v>
                </c:pt>
                <c:pt idx="162">
                  <c:v>59.457399999999993</c:v>
                </c:pt>
                <c:pt idx="163">
                  <c:v>59.460099999999997</c:v>
                </c:pt>
                <c:pt idx="164">
                  <c:v>59.463000000000001</c:v>
                </c:pt>
                <c:pt idx="165">
                  <c:v>59.464500000000001</c:v>
                </c:pt>
                <c:pt idx="166">
                  <c:v>59.465299999999999</c:v>
                </c:pt>
                <c:pt idx="167">
                  <c:v>59.466100000000004</c:v>
                </c:pt>
                <c:pt idx="168">
                  <c:v>59.466999999999999</c:v>
                </c:pt>
                <c:pt idx="169">
                  <c:v>59.466100000000004</c:v>
                </c:pt>
                <c:pt idx="170">
                  <c:v>59.463899999999988</c:v>
                </c:pt>
                <c:pt idx="171">
                  <c:v>59.460599999999999</c:v>
                </c:pt>
                <c:pt idx="172">
                  <c:v>59.458299999999994</c:v>
                </c:pt>
                <c:pt idx="173">
                  <c:v>59.456300000000013</c:v>
                </c:pt>
                <c:pt idx="174">
                  <c:v>59.453600000000009</c:v>
                </c:pt>
                <c:pt idx="175">
                  <c:v>59.451800000000006</c:v>
                </c:pt>
                <c:pt idx="176">
                  <c:v>59.450300000000006</c:v>
                </c:pt>
                <c:pt idx="177">
                  <c:v>59.449000000000012</c:v>
                </c:pt>
                <c:pt idx="178">
                  <c:v>59.448699999999995</c:v>
                </c:pt>
                <c:pt idx="179">
                  <c:v>59.450800000000001</c:v>
                </c:pt>
                <c:pt idx="180">
                  <c:v>59.451700000000002</c:v>
                </c:pt>
                <c:pt idx="181">
                  <c:v>59.451200000000007</c:v>
                </c:pt>
                <c:pt idx="182">
                  <c:v>59.452200000000005</c:v>
                </c:pt>
                <c:pt idx="183">
                  <c:v>59.453900000000012</c:v>
                </c:pt>
                <c:pt idx="184">
                  <c:v>59.454700000000003</c:v>
                </c:pt>
                <c:pt idx="185">
                  <c:v>59.454700000000003</c:v>
                </c:pt>
                <c:pt idx="186">
                  <c:v>59.452600000000004</c:v>
                </c:pt>
                <c:pt idx="187">
                  <c:v>59.4514</c:v>
                </c:pt>
                <c:pt idx="188">
                  <c:v>59.450400000000016</c:v>
                </c:pt>
                <c:pt idx="189">
                  <c:v>59.448900000000002</c:v>
                </c:pt>
                <c:pt idx="190">
                  <c:v>59.447400000000002</c:v>
                </c:pt>
                <c:pt idx="191">
                  <c:v>59.447400000000002</c:v>
                </c:pt>
                <c:pt idx="192">
                  <c:v>59.448099999999997</c:v>
                </c:pt>
                <c:pt idx="193">
                  <c:v>59.448599999999999</c:v>
                </c:pt>
                <c:pt idx="194">
                  <c:v>59.449199999999998</c:v>
                </c:pt>
                <c:pt idx="195">
                  <c:v>59.452299999999994</c:v>
                </c:pt>
                <c:pt idx="196">
                  <c:v>59.454899999999995</c:v>
                </c:pt>
                <c:pt idx="197">
                  <c:v>59.457500000000003</c:v>
                </c:pt>
                <c:pt idx="198">
                  <c:v>59.459600000000002</c:v>
                </c:pt>
                <c:pt idx="199">
                  <c:v>59.4602</c:v>
                </c:pt>
                <c:pt idx="200">
                  <c:v>59.460099999999997</c:v>
                </c:pt>
                <c:pt idx="201">
                  <c:v>59.45989999999999</c:v>
                </c:pt>
                <c:pt idx="202">
                  <c:v>59.458399999999997</c:v>
                </c:pt>
                <c:pt idx="203">
                  <c:v>59.456899999999997</c:v>
                </c:pt>
                <c:pt idx="204">
                  <c:v>59.455799999999996</c:v>
                </c:pt>
                <c:pt idx="205">
                  <c:v>59.456699999999998</c:v>
                </c:pt>
                <c:pt idx="206">
                  <c:v>59.457399999999993</c:v>
                </c:pt>
                <c:pt idx="207">
                  <c:v>59.458199999999998</c:v>
                </c:pt>
                <c:pt idx="208">
                  <c:v>59.457299999999996</c:v>
                </c:pt>
                <c:pt idx="209">
                  <c:v>59.4572</c:v>
                </c:pt>
                <c:pt idx="210">
                  <c:v>59.457299999999996</c:v>
                </c:pt>
                <c:pt idx="211">
                  <c:v>59.458500000000001</c:v>
                </c:pt>
                <c:pt idx="212">
                  <c:v>59.459699999999998</c:v>
                </c:pt>
                <c:pt idx="213">
                  <c:v>59.461400000000005</c:v>
                </c:pt>
                <c:pt idx="214">
                  <c:v>59.463200000000008</c:v>
                </c:pt>
                <c:pt idx="215">
                  <c:v>59.463200000000008</c:v>
                </c:pt>
                <c:pt idx="216">
                  <c:v>59.463000000000001</c:v>
                </c:pt>
                <c:pt idx="217">
                  <c:v>59.462699999999998</c:v>
                </c:pt>
                <c:pt idx="218">
                  <c:v>59.465700000000005</c:v>
                </c:pt>
                <c:pt idx="219">
                  <c:v>59.468300000000013</c:v>
                </c:pt>
                <c:pt idx="220">
                  <c:v>59.469700000000003</c:v>
                </c:pt>
                <c:pt idx="221">
                  <c:v>59.472200000000001</c:v>
                </c:pt>
                <c:pt idx="222">
                  <c:v>59.475999999999985</c:v>
                </c:pt>
                <c:pt idx="223">
                  <c:v>59.478600000000007</c:v>
                </c:pt>
                <c:pt idx="224">
                  <c:v>59.480799999999988</c:v>
                </c:pt>
                <c:pt idx="225">
                  <c:v>59.482399999999998</c:v>
                </c:pt>
                <c:pt idx="226">
                  <c:v>59.482199999999992</c:v>
                </c:pt>
                <c:pt idx="227">
                  <c:v>59.483599999999988</c:v>
                </c:pt>
                <c:pt idx="228">
                  <c:v>59.483199999999989</c:v>
                </c:pt>
                <c:pt idx="229">
                  <c:v>59.48190000000001</c:v>
                </c:pt>
                <c:pt idx="230">
                  <c:v>59.480499999999992</c:v>
                </c:pt>
                <c:pt idx="231">
                  <c:v>59.481599999999993</c:v>
                </c:pt>
                <c:pt idx="232">
                  <c:v>59.482299999999995</c:v>
                </c:pt>
                <c:pt idx="233">
                  <c:v>59.483799999999995</c:v>
                </c:pt>
                <c:pt idx="234">
                  <c:v>59.485900000000001</c:v>
                </c:pt>
                <c:pt idx="235">
                  <c:v>59.487200000000009</c:v>
                </c:pt>
                <c:pt idx="236">
                  <c:v>59.4895</c:v>
                </c:pt>
                <c:pt idx="237">
                  <c:v>59.490899999999996</c:v>
                </c:pt>
                <c:pt idx="238">
                  <c:v>59.492200000000004</c:v>
                </c:pt>
                <c:pt idx="239">
                  <c:v>59.492699999999999</c:v>
                </c:pt>
                <c:pt idx="240">
                  <c:v>59.492699999999999</c:v>
                </c:pt>
                <c:pt idx="241">
                  <c:v>59.495600000000003</c:v>
                </c:pt>
                <c:pt idx="242">
                  <c:v>59.498000000000012</c:v>
                </c:pt>
                <c:pt idx="243">
                  <c:v>59.499400000000001</c:v>
                </c:pt>
                <c:pt idx="244">
                  <c:v>59.500599999999999</c:v>
                </c:pt>
                <c:pt idx="245">
                  <c:v>59.503799999999998</c:v>
                </c:pt>
                <c:pt idx="246">
                  <c:v>59.506199999999993</c:v>
                </c:pt>
                <c:pt idx="247">
                  <c:v>59.507500000000007</c:v>
                </c:pt>
                <c:pt idx="248">
                  <c:v>59.507799999999996</c:v>
                </c:pt>
                <c:pt idx="249">
                  <c:v>59.507300000000001</c:v>
                </c:pt>
                <c:pt idx="250">
                  <c:v>59.507799999999989</c:v>
                </c:pt>
                <c:pt idx="251">
                  <c:v>59.507699999999986</c:v>
                </c:pt>
                <c:pt idx="252">
                  <c:v>59.505499999999998</c:v>
                </c:pt>
                <c:pt idx="253">
                  <c:v>59.505899999999997</c:v>
                </c:pt>
                <c:pt idx="254">
                  <c:v>59.508099999999992</c:v>
                </c:pt>
                <c:pt idx="255">
                  <c:v>59.509400000000007</c:v>
                </c:pt>
                <c:pt idx="256">
                  <c:v>59.511699999999998</c:v>
                </c:pt>
                <c:pt idx="257">
                  <c:v>59.513999999999996</c:v>
                </c:pt>
                <c:pt idx="258">
                  <c:v>59.515600000000006</c:v>
                </c:pt>
                <c:pt idx="259">
                  <c:v>59.516499999999994</c:v>
                </c:pt>
                <c:pt idx="260">
                  <c:v>59.517299999999999</c:v>
                </c:pt>
                <c:pt idx="261">
                  <c:v>59.518400000000007</c:v>
                </c:pt>
                <c:pt idx="262">
                  <c:v>59.519600000000004</c:v>
                </c:pt>
                <c:pt idx="263">
                  <c:v>59.520299999999999</c:v>
                </c:pt>
                <c:pt idx="264">
                  <c:v>59.521200000000007</c:v>
                </c:pt>
                <c:pt idx="265">
                  <c:v>59.524300000000004</c:v>
                </c:pt>
                <c:pt idx="266">
                  <c:v>59.527300000000004</c:v>
                </c:pt>
                <c:pt idx="267">
                  <c:v>59.529899999999998</c:v>
                </c:pt>
                <c:pt idx="268">
                  <c:v>59.533900000000017</c:v>
                </c:pt>
                <c:pt idx="269">
                  <c:v>59.537200000000006</c:v>
                </c:pt>
                <c:pt idx="270">
                  <c:v>59.540600000000005</c:v>
                </c:pt>
                <c:pt idx="271">
                  <c:v>59.542200000000001</c:v>
                </c:pt>
                <c:pt idx="272">
                  <c:v>59.542299999999997</c:v>
                </c:pt>
                <c:pt idx="273">
                  <c:v>59.542299999999997</c:v>
                </c:pt>
                <c:pt idx="274">
                  <c:v>59.542299999999997</c:v>
                </c:pt>
                <c:pt idx="275">
                  <c:v>59.542000000000009</c:v>
                </c:pt>
                <c:pt idx="276">
                  <c:v>59.542700000000011</c:v>
                </c:pt>
                <c:pt idx="277">
                  <c:v>59.542400000000008</c:v>
                </c:pt>
                <c:pt idx="278">
                  <c:v>59.541900000000012</c:v>
                </c:pt>
                <c:pt idx="279">
                  <c:v>59.541700000000006</c:v>
                </c:pt>
                <c:pt idx="280">
                  <c:v>59.542700000000004</c:v>
                </c:pt>
                <c:pt idx="281">
                  <c:v>59.546599999999998</c:v>
                </c:pt>
                <c:pt idx="282">
                  <c:v>59.549900000000001</c:v>
                </c:pt>
                <c:pt idx="283">
                  <c:v>59.552899999999987</c:v>
                </c:pt>
                <c:pt idx="284">
                  <c:v>59.556100000000001</c:v>
                </c:pt>
                <c:pt idx="285">
                  <c:v>59.559299999999993</c:v>
                </c:pt>
                <c:pt idx="286">
                  <c:v>59.562100000000001</c:v>
                </c:pt>
                <c:pt idx="287">
                  <c:v>59.564900000000002</c:v>
                </c:pt>
                <c:pt idx="288">
                  <c:v>59.567899999999995</c:v>
                </c:pt>
                <c:pt idx="289">
                  <c:v>59.568600000000004</c:v>
                </c:pt>
                <c:pt idx="290">
                  <c:v>59.568299999999986</c:v>
                </c:pt>
                <c:pt idx="291">
                  <c:v>59.567599999999992</c:v>
                </c:pt>
                <c:pt idx="292">
                  <c:v>59.566400000000002</c:v>
                </c:pt>
                <c:pt idx="293">
                  <c:v>59.566600000000008</c:v>
                </c:pt>
                <c:pt idx="294">
                  <c:v>59.567899999999987</c:v>
                </c:pt>
                <c:pt idx="295">
                  <c:v>59.56880000000001</c:v>
                </c:pt>
                <c:pt idx="296">
                  <c:v>59.57030000000001</c:v>
                </c:pt>
                <c:pt idx="297">
                  <c:v>59.572399999999995</c:v>
                </c:pt>
                <c:pt idx="298">
                  <c:v>59.575199999999995</c:v>
                </c:pt>
                <c:pt idx="299">
                  <c:v>59.576900000000002</c:v>
                </c:pt>
                <c:pt idx="300">
                  <c:v>59.577799999999989</c:v>
                </c:pt>
                <c:pt idx="301">
                  <c:v>59.577999999999989</c:v>
                </c:pt>
                <c:pt idx="302">
                  <c:v>59.578099999999992</c:v>
                </c:pt>
                <c:pt idx="303">
                  <c:v>59.578499999999998</c:v>
                </c:pt>
                <c:pt idx="304">
                  <c:v>59.579699999999988</c:v>
                </c:pt>
                <c:pt idx="305">
                  <c:v>59.58</c:v>
                </c:pt>
                <c:pt idx="306">
                  <c:v>59.581299999999999</c:v>
                </c:pt>
                <c:pt idx="307">
                  <c:v>59.581699999999998</c:v>
                </c:pt>
                <c:pt idx="308">
                  <c:v>59.581100000000006</c:v>
                </c:pt>
                <c:pt idx="309">
                  <c:v>59.580799999999996</c:v>
                </c:pt>
                <c:pt idx="310">
                  <c:v>59.580600000000004</c:v>
                </c:pt>
                <c:pt idx="311">
                  <c:v>59.580100000000002</c:v>
                </c:pt>
                <c:pt idx="312">
                  <c:v>59.579499999999996</c:v>
                </c:pt>
                <c:pt idx="313">
                  <c:v>59.580000000000005</c:v>
                </c:pt>
                <c:pt idx="314">
                  <c:v>59.581699999999998</c:v>
                </c:pt>
                <c:pt idx="315">
                  <c:v>59.583499999999994</c:v>
                </c:pt>
                <c:pt idx="316">
                  <c:v>59.585699999999996</c:v>
                </c:pt>
                <c:pt idx="317">
                  <c:v>59.588100000000011</c:v>
                </c:pt>
                <c:pt idx="318">
                  <c:v>59.590200000000003</c:v>
                </c:pt>
                <c:pt idx="319">
                  <c:v>59.591200000000001</c:v>
                </c:pt>
                <c:pt idx="320">
                  <c:v>59.592600000000004</c:v>
                </c:pt>
                <c:pt idx="321">
                  <c:v>59.593100000000007</c:v>
                </c:pt>
                <c:pt idx="322">
                  <c:v>59.593100000000007</c:v>
                </c:pt>
                <c:pt idx="323">
                  <c:v>59.592099999999995</c:v>
                </c:pt>
                <c:pt idx="324">
                  <c:v>59.591099999999997</c:v>
                </c:pt>
                <c:pt idx="325">
                  <c:v>59.592799999999997</c:v>
                </c:pt>
                <c:pt idx="326">
                  <c:v>59.593600000000016</c:v>
                </c:pt>
                <c:pt idx="327">
                  <c:v>59.594000000000008</c:v>
                </c:pt>
                <c:pt idx="328">
                  <c:v>59.595400000000005</c:v>
                </c:pt>
                <c:pt idx="329">
                  <c:v>59.596299999999999</c:v>
                </c:pt>
                <c:pt idx="330">
                  <c:v>59.595799999999997</c:v>
                </c:pt>
                <c:pt idx="331">
                  <c:v>59.595700000000001</c:v>
                </c:pt>
                <c:pt idx="332">
                  <c:v>59.596499999999992</c:v>
                </c:pt>
                <c:pt idx="333">
                  <c:v>59.597500000000004</c:v>
                </c:pt>
                <c:pt idx="334">
                  <c:v>59.597499999999989</c:v>
                </c:pt>
                <c:pt idx="335">
                  <c:v>59.597299999999997</c:v>
                </c:pt>
                <c:pt idx="336">
                  <c:v>59.596699999999998</c:v>
                </c:pt>
                <c:pt idx="337">
                  <c:v>59.595800000000011</c:v>
                </c:pt>
                <c:pt idx="338">
                  <c:v>59.595600000000012</c:v>
                </c:pt>
                <c:pt idx="339">
                  <c:v>59.596699999999984</c:v>
                </c:pt>
                <c:pt idx="340">
                  <c:v>59.598000000000013</c:v>
                </c:pt>
                <c:pt idx="341">
                  <c:v>59.6</c:v>
                </c:pt>
                <c:pt idx="342">
                  <c:v>59.601500000000001</c:v>
                </c:pt>
                <c:pt idx="343">
                  <c:v>59.602299999999993</c:v>
                </c:pt>
                <c:pt idx="344">
                  <c:v>59.602999999999987</c:v>
                </c:pt>
                <c:pt idx="345">
                  <c:v>59.603199999999994</c:v>
                </c:pt>
                <c:pt idx="346">
                  <c:v>59.60329999999999</c:v>
                </c:pt>
                <c:pt idx="347">
                  <c:v>59.602099999999993</c:v>
                </c:pt>
                <c:pt idx="348">
                  <c:v>59.602099999999986</c:v>
                </c:pt>
                <c:pt idx="349">
                  <c:v>59.602299999999993</c:v>
                </c:pt>
                <c:pt idx="350">
                  <c:v>59.602099999999986</c:v>
                </c:pt>
                <c:pt idx="351">
                  <c:v>59.601199999999992</c:v>
                </c:pt>
                <c:pt idx="352">
                  <c:v>59.601299999999995</c:v>
                </c:pt>
                <c:pt idx="353">
                  <c:v>59.602099999999993</c:v>
                </c:pt>
                <c:pt idx="354">
                  <c:v>59.602899999999998</c:v>
                </c:pt>
                <c:pt idx="355">
                  <c:v>59.605399999999996</c:v>
                </c:pt>
                <c:pt idx="356">
                  <c:v>59.608699999999999</c:v>
                </c:pt>
                <c:pt idx="357">
                  <c:v>59.611800000000017</c:v>
                </c:pt>
                <c:pt idx="358">
                  <c:v>59.615400000000001</c:v>
                </c:pt>
                <c:pt idx="359">
                  <c:v>59.617800000000003</c:v>
                </c:pt>
                <c:pt idx="360">
                  <c:v>59.621200000000002</c:v>
                </c:pt>
                <c:pt idx="361">
                  <c:v>59.623199999999997</c:v>
                </c:pt>
                <c:pt idx="362">
                  <c:v>59.624600000000001</c:v>
                </c:pt>
                <c:pt idx="363">
                  <c:v>59.626899999999999</c:v>
                </c:pt>
                <c:pt idx="364">
                  <c:v>59.627300000000005</c:v>
                </c:pt>
                <c:pt idx="365">
                  <c:v>59.627700000000004</c:v>
                </c:pt>
                <c:pt idx="366">
                  <c:v>59.629499999999993</c:v>
                </c:pt>
                <c:pt idx="367">
                  <c:v>59.631099999999989</c:v>
                </c:pt>
                <c:pt idx="368">
                  <c:v>59.633000000000003</c:v>
                </c:pt>
                <c:pt idx="369">
                  <c:v>59.634900000000002</c:v>
                </c:pt>
                <c:pt idx="370">
                  <c:v>59.635900000000007</c:v>
                </c:pt>
                <c:pt idx="371">
                  <c:v>59.635900000000007</c:v>
                </c:pt>
                <c:pt idx="372">
                  <c:v>59.6355</c:v>
                </c:pt>
                <c:pt idx="373">
                  <c:v>59.636500000000012</c:v>
                </c:pt>
                <c:pt idx="374">
                  <c:v>59.637600000000006</c:v>
                </c:pt>
                <c:pt idx="375">
                  <c:v>59.639599999999994</c:v>
                </c:pt>
                <c:pt idx="376">
                  <c:v>59.6432</c:v>
                </c:pt>
                <c:pt idx="377">
                  <c:v>59.648000000000003</c:v>
                </c:pt>
                <c:pt idx="378">
                  <c:v>59.651800000000001</c:v>
                </c:pt>
                <c:pt idx="379">
                  <c:v>59.655599999999993</c:v>
                </c:pt>
                <c:pt idx="380">
                  <c:v>59.658899999999996</c:v>
                </c:pt>
                <c:pt idx="381">
                  <c:v>59.662399999999991</c:v>
                </c:pt>
                <c:pt idx="382">
                  <c:v>59.664700000000003</c:v>
                </c:pt>
                <c:pt idx="383">
                  <c:v>59.666899999999998</c:v>
                </c:pt>
                <c:pt idx="384">
                  <c:v>59.668499999999995</c:v>
                </c:pt>
                <c:pt idx="385">
                  <c:v>59.669199999999989</c:v>
                </c:pt>
                <c:pt idx="386">
                  <c:v>59.670900000000003</c:v>
                </c:pt>
                <c:pt idx="387">
                  <c:v>59.67199999999999</c:v>
                </c:pt>
                <c:pt idx="388">
                  <c:v>59.672900000000006</c:v>
                </c:pt>
                <c:pt idx="389">
                  <c:v>59.673899999999989</c:v>
                </c:pt>
                <c:pt idx="390">
                  <c:v>59.6755</c:v>
                </c:pt>
                <c:pt idx="391">
                  <c:v>59.675799999999995</c:v>
                </c:pt>
                <c:pt idx="392">
                  <c:v>59.676499999999997</c:v>
                </c:pt>
                <c:pt idx="393">
                  <c:v>59.678099999999993</c:v>
                </c:pt>
                <c:pt idx="394">
                  <c:v>59.680000000000007</c:v>
                </c:pt>
                <c:pt idx="395">
                  <c:v>59.681499999999993</c:v>
                </c:pt>
                <c:pt idx="396">
                  <c:v>59.683499999999995</c:v>
                </c:pt>
                <c:pt idx="397">
                  <c:v>59.6845</c:v>
                </c:pt>
                <c:pt idx="398">
                  <c:v>59.684099999999987</c:v>
                </c:pt>
                <c:pt idx="399">
                  <c:v>59.68610000000001</c:v>
                </c:pt>
                <c:pt idx="400">
                  <c:v>59.689799999999991</c:v>
                </c:pt>
                <c:pt idx="401">
                  <c:v>59.69319999999999</c:v>
                </c:pt>
                <c:pt idx="402">
                  <c:v>59.695600000000013</c:v>
                </c:pt>
                <c:pt idx="403">
                  <c:v>59.697499999999991</c:v>
                </c:pt>
                <c:pt idx="404">
                  <c:v>59.699700000000007</c:v>
                </c:pt>
                <c:pt idx="405">
                  <c:v>59.702399999999997</c:v>
                </c:pt>
                <c:pt idx="406">
                  <c:v>59.705799999999996</c:v>
                </c:pt>
                <c:pt idx="407">
                  <c:v>59.709100000000014</c:v>
                </c:pt>
                <c:pt idx="408">
                  <c:v>59.710300000000004</c:v>
                </c:pt>
                <c:pt idx="409">
                  <c:v>59.711100000000002</c:v>
                </c:pt>
                <c:pt idx="410">
                  <c:v>59.710300000000004</c:v>
                </c:pt>
                <c:pt idx="411">
                  <c:v>59.710299999999997</c:v>
                </c:pt>
                <c:pt idx="412">
                  <c:v>59.71070000000001</c:v>
                </c:pt>
                <c:pt idx="413">
                  <c:v>59.712499999999999</c:v>
                </c:pt>
                <c:pt idx="414">
                  <c:v>59.713499999999996</c:v>
                </c:pt>
                <c:pt idx="415">
                  <c:v>59.713200000000008</c:v>
                </c:pt>
                <c:pt idx="416">
                  <c:v>59.7134</c:v>
                </c:pt>
                <c:pt idx="417">
                  <c:v>59.713700000000003</c:v>
                </c:pt>
                <c:pt idx="418">
                  <c:v>59.713999999999999</c:v>
                </c:pt>
                <c:pt idx="419">
                  <c:v>59.714700000000008</c:v>
                </c:pt>
                <c:pt idx="420">
                  <c:v>59.716300000000004</c:v>
                </c:pt>
                <c:pt idx="421">
                  <c:v>59.718500000000006</c:v>
                </c:pt>
                <c:pt idx="422">
                  <c:v>59.720799999999997</c:v>
                </c:pt>
                <c:pt idx="423">
                  <c:v>59.723400000000005</c:v>
                </c:pt>
                <c:pt idx="424">
                  <c:v>59.7256</c:v>
                </c:pt>
                <c:pt idx="425">
                  <c:v>59.728400000000001</c:v>
                </c:pt>
                <c:pt idx="426">
                  <c:v>59.731599999999993</c:v>
                </c:pt>
                <c:pt idx="427">
                  <c:v>59.735799999999998</c:v>
                </c:pt>
                <c:pt idx="428">
                  <c:v>59.73960000000001</c:v>
                </c:pt>
                <c:pt idx="429">
                  <c:v>59.742999999999995</c:v>
                </c:pt>
                <c:pt idx="430">
                  <c:v>59.744899999999994</c:v>
                </c:pt>
                <c:pt idx="431">
                  <c:v>59.745399999999997</c:v>
                </c:pt>
                <c:pt idx="432">
                  <c:v>59.746399999999994</c:v>
                </c:pt>
                <c:pt idx="433">
                  <c:v>59.747199999999999</c:v>
                </c:pt>
                <c:pt idx="434">
                  <c:v>59.748300000000008</c:v>
                </c:pt>
                <c:pt idx="435">
                  <c:v>59.748400000000018</c:v>
                </c:pt>
                <c:pt idx="436">
                  <c:v>59.747599999999998</c:v>
                </c:pt>
                <c:pt idx="437">
                  <c:v>59.745899999999992</c:v>
                </c:pt>
                <c:pt idx="438">
                  <c:v>59.743100000000005</c:v>
                </c:pt>
                <c:pt idx="439">
                  <c:v>59.742300000000014</c:v>
                </c:pt>
                <c:pt idx="440">
                  <c:v>59.743200000000002</c:v>
                </c:pt>
                <c:pt idx="441">
                  <c:v>59.744499999999995</c:v>
                </c:pt>
                <c:pt idx="442">
                  <c:v>59.746600000000015</c:v>
                </c:pt>
                <c:pt idx="443">
                  <c:v>59.748900000000006</c:v>
                </c:pt>
                <c:pt idx="444">
                  <c:v>59.752200000000002</c:v>
                </c:pt>
                <c:pt idx="445">
                  <c:v>59.754300000000001</c:v>
                </c:pt>
                <c:pt idx="446">
                  <c:v>59.755099999999992</c:v>
                </c:pt>
                <c:pt idx="447">
                  <c:v>59.756299999999996</c:v>
                </c:pt>
                <c:pt idx="448">
                  <c:v>59.7592</c:v>
                </c:pt>
                <c:pt idx="449">
                  <c:v>59.761900000000004</c:v>
                </c:pt>
                <c:pt idx="450">
                  <c:v>59.762999999999998</c:v>
                </c:pt>
                <c:pt idx="451">
                  <c:v>59.765799999999992</c:v>
                </c:pt>
                <c:pt idx="452">
                  <c:v>59.767100000000006</c:v>
                </c:pt>
                <c:pt idx="453">
                  <c:v>59.767200000000003</c:v>
                </c:pt>
                <c:pt idx="454">
                  <c:v>59.77320000000001</c:v>
                </c:pt>
                <c:pt idx="455">
                  <c:v>59.782199999999989</c:v>
                </c:pt>
                <c:pt idx="456">
                  <c:v>59.788499999999999</c:v>
                </c:pt>
                <c:pt idx="457">
                  <c:v>59.791900000000012</c:v>
                </c:pt>
                <c:pt idx="458">
                  <c:v>59.79290000000001</c:v>
                </c:pt>
                <c:pt idx="459">
                  <c:v>59.792099999999991</c:v>
                </c:pt>
                <c:pt idx="460">
                  <c:v>59.790300000000002</c:v>
                </c:pt>
                <c:pt idx="461">
                  <c:v>59.789899999999989</c:v>
                </c:pt>
                <c:pt idx="462">
                  <c:v>59.790300000000002</c:v>
                </c:pt>
                <c:pt idx="463">
                  <c:v>59.7898</c:v>
                </c:pt>
                <c:pt idx="464">
                  <c:v>59.789199999999994</c:v>
                </c:pt>
                <c:pt idx="465">
                  <c:v>59.788700000000006</c:v>
                </c:pt>
                <c:pt idx="466">
                  <c:v>59.790500000000009</c:v>
                </c:pt>
                <c:pt idx="467">
                  <c:v>59.791900000000012</c:v>
                </c:pt>
                <c:pt idx="468">
                  <c:v>59.791800000000009</c:v>
                </c:pt>
                <c:pt idx="469">
                  <c:v>59.792600000000007</c:v>
                </c:pt>
                <c:pt idx="470">
                  <c:v>59.794699999999999</c:v>
                </c:pt>
                <c:pt idx="471">
                  <c:v>59.795699999999997</c:v>
                </c:pt>
                <c:pt idx="472">
                  <c:v>59.796799999999998</c:v>
                </c:pt>
                <c:pt idx="473">
                  <c:v>59.796900000000008</c:v>
                </c:pt>
                <c:pt idx="474">
                  <c:v>59.795700000000011</c:v>
                </c:pt>
                <c:pt idx="475">
                  <c:v>59.794699999999992</c:v>
                </c:pt>
                <c:pt idx="476">
                  <c:v>59.794899999999998</c:v>
                </c:pt>
                <c:pt idx="477">
                  <c:v>59.793600000000005</c:v>
                </c:pt>
                <c:pt idx="478">
                  <c:v>59.7943</c:v>
                </c:pt>
                <c:pt idx="479">
                  <c:v>59.796500000000002</c:v>
                </c:pt>
                <c:pt idx="480">
                  <c:v>59.797400000000003</c:v>
                </c:pt>
                <c:pt idx="481">
                  <c:v>59.798300000000005</c:v>
                </c:pt>
                <c:pt idx="482">
                  <c:v>59.798599999999986</c:v>
                </c:pt>
                <c:pt idx="483">
                  <c:v>59.7986</c:v>
                </c:pt>
                <c:pt idx="484">
                  <c:v>59.7986</c:v>
                </c:pt>
                <c:pt idx="485">
                  <c:v>59.798599999999986</c:v>
                </c:pt>
                <c:pt idx="486">
                  <c:v>59.798199999999994</c:v>
                </c:pt>
                <c:pt idx="487">
                  <c:v>59.798199999999994</c:v>
                </c:pt>
                <c:pt idx="488">
                  <c:v>59.797799999999995</c:v>
                </c:pt>
                <c:pt idx="489">
                  <c:v>59.797200000000011</c:v>
                </c:pt>
                <c:pt idx="490">
                  <c:v>59.797799999999995</c:v>
                </c:pt>
                <c:pt idx="491">
                  <c:v>59.797899999999991</c:v>
                </c:pt>
                <c:pt idx="492">
                  <c:v>59.798299999999998</c:v>
                </c:pt>
                <c:pt idx="493">
                  <c:v>59.798199999999994</c:v>
                </c:pt>
                <c:pt idx="494">
                  <c:v>59.7986</c:v>
                </c:pt>
                <c:pt idx="495">
                  <c:v>59.798500000000004</c:v>
                </c:pt>
                <c:pt idx="496">
                  <c:v>59.798300000000005</c:v>
                </c:pt>
                <c:pt idx="497">
                  <c:v>59.798899999999989</c:v>
                </c:pt>
                <c:pt idx="498">
                  <c:v>59.7971</c:v>
                </c:pt>
                <c:pt idx="499">
                  <c:v>59.8</c:v>
                </c:pt>
                <c:pt idx="500">
                  <c:v>59.795200000000001</c:v>
                </c:pt>
                <c:pt idx="501">
                  <c:v>59.795000000000002</c:v>
                </c:pt>
                <c:pt idx="502">
                  <c:v>59.795000000000002</c:v>
                </c:pt>
                <c:pt idx="503">
                  <c:v>59.795000000000002</c:v>
                </c:pt>
                <c:pt idx="504">
                  <c:v>59.795000000000002</c:v>
                </c:pt>
                <c:pt idx="505">
                  <c:v>59.798900000000003</c:v>
                </c:pt>
                <c:pt idx="506">
                  <c:v>59.8</c:v>
                </c:pt>
                <c:pt idx="507">
                  <c:v>59.799800000000005</c:v>
                </c:pt>
                <c:pt idx="508">
                  <c:v>59.798500000000004</c:v>
                </c:pt>
                <c:pt idx="509">
                  <c:v>59.798899999999989</c:v>
                </c:pt>
                <c:pt idx="510">
                  <c:v>59.798999999999992</c:v>
                </c:pt>
                <c:pt idx="511">
                  <c:v>59.798999999999992</c:v>
                </c:pt>
                <c:pt idx="512">
                  <c:v>59.798999999999992</c:v>
                </c:pt>
                <c:pt idx="513">
                  <c:v>59.8</c:v>
                </c:pt>
                <c:pt idx="514">
                  <c:v>59.8</c:v>
                </c:pt>
                <c:pt idx="515">
                  <c:v>59.8</c:v>
                </c:pt>
                <c:pt idx="516">
                  <c:v>59.8</c:v>
                </c:pt>
                <c:pt idx="517">
                  <c:v>59.806900000000006</c:v>
                </c:pt>
                <c:pt idx="518">
                  <c:v>59.816300000000012</c:v>
                </c:pt>
                <c:pt idx="519">
                  <c:v>59.816500000000005</c:v>
                </c:pt>
                <c:pt idx="520">
                  <c:v>59.817300000000003</c:v>
                </c:pt>
                <c:pt idx="521">
                  <c:v>59.819100000000013</c:v>
                </c:pt>
                <c:pt idx="522">
                  <c:v>59.820500000000003</c:v>
                </c:pt>
                <c:pt idx="523">
                  <c:v>59.821199999999997</c:v>
                </c:pt>
                <c:pt idx="524">
                  <c:v>59.82180000000001</c:v>
                </c:pt>
                <c:pt idx="525">
                  <c:v>59.821000000000005</c:v>
                </c:pt>
                <c:pt idx="526">
                  <c:v>59.820500000000003</c:v>
                </c:pt>
                <c:pt idx="527">
                  <c:v>59.820500000000017</c:v>
                </c:pt>
                <c:pt idx="528">
                  <c:v>59.820899999999995</c:v>
                </c:pt>
                <c:pt idx="529">
                  <c:v>59.822099999999999</c:v>
                </c:pt>
                <c:pt idx="530">
                  <c:v>59.822299999999998</c:v>
                </c:pt>
                <c:pt idx="531">
                  <c:v>59.822000000000003</c:v>
                </c:pt>
                <c:pt idx="532">
                  <c:v>59.821500000000015</c:v>
                </c:pt>
                <c:pt idx="533">
                  <c:v>59.821600000000011</c:v>
                </c:pt>
                <c:pt idx="534">
                  <c:v>59.821300000000008</c:v>
                </c:pt>
                <c:pt idx="535">
                  <c:v>59.820399999999992</c:v>
                </c:pt>
                <c:pt idx="536">
                  <c:v>59.819499999999991</c:v>
                </c:pt>
                <c:pt idx="537">
                  <c:v>59.818899999999999</c:v>
                </c:pt>
                <c:pt idx="538">
                  <c:v>59.820700000000002</c:v>
                </c:pt>
                <c:pt idx="539">
                  <c:v>59.8232</c:v>
                </c:pt>
                <c:pt idx="540">
                  <c:v>59.824700000000007</c:v>
                </c:pt>
                <c:pt idx="541">
                  <c:v>59.824400000000004</c:v>
                </c:pt>
                <c:pt idx="542">
                  <c:v>59.824100000000001</c:v>
                </c:pt>
                <c:pt idx="543">
                  <c:v>59.824100000000001</c:v>
                </c:pt>
                <c:pt idx="544">
                  <c:v>59.824700000000007</c:v>
                </c:pt>
                <c:pt idx="545">
                  <c:v>59.826599999999999</c:v>
                </c:pt>
                <c:pt idx="546">
                  <c:v>59.827500000000001</c:v>
                </c:pt>
                <c:pt idx="547">
                  <c:v>59.828599999999994</c:v>
                </c:pt>
                <c:pt idx="548">
                  <c:v>59.828300000000013</c:v>
                </c:pt>
                <c:pt idx="549">
                  <c:v>59.82739999999999</c:v>
                </c:pt>
                <c:pt idx="550">
                  <c:v>59.827899999999985</c:v>
                </c:pt>
                <c:pt idx="551">
                  <c:v>59.829099999999997</c:v>
                </c:pt>
                <c:pt idx="552">
                  <c:v>59.829899999999995</c:v>
                </c:pt>
                <c:pt idx="553">
                  <c:v>59.829499999999996</c:v>
                </c:pt>
                <c:pt idx="554">
                  <c:v>59.828999999999994</c:v>
                </c:pt>
                <c:pt idx="555">
                  <c:v>59.827999999999996</c:v>
                </c:pt>
                <c:pt idx="556">
                  <c:v>59.826800000000006</c:v>
                </c:pt>
                <c:pt idx="557">
                  <c:v>59.826999999999998</c:v>
                </c:pt>
                <c:pt idx="558">
                  <c:v>59.8279</c:v>
                </c:pt>
                <c:pt idx="559">
                  <c:v>59.828500000000005</c:v>
                </c:pt>
                <c:pt idx="560">
                  <c:v>59.829100000000004</c:v>
                </c:pt>
                <c:pt idx="561">
                  <c:v>59.829799999999999</c:v>
                </c:pt>
                <c:pt idx="562">
                  <c:v>59.831999999999994</c:v>
                </c:pt>
                <c:pt idx="563">
                  <c:v>59.833900000000007</c:v>
                </c:pt>
                <c:pt idx="564">
                  <c:v>59.835300000000004</c:v>
                </c:pt>
                <c:pt idx="565">
                  <c:v>59.837599999999995</c:v>
                </c:pt>
                <c:pt idx="566">
                  <c:v>59.840100000000007</c:v>
                </c:pt>
                <c:pt idx="567">
                  <c:v>59.841300000000004</c:v>
                </c:pt>
                <c:pt idx="568">
                  <c:v>59.841200000000001</c:v>
                </c:pt>
                <c:pt idx="569">
                  <c:v>59.840900000000012</c:v>
                </c:pt>
                <c:pt idx="570">
                  <c:v>59.840100000000007</c:v>
                </c:pt>
                <c:pt idx="571">
                  <c:v>59.840300000000013</c:v>
                </c:pt>
                <c:pt idx="572">
                  <c:v>59.841499999999996</c:v>
                </c:pt>
                <c:pt idx="573">
                  <c:v>59.842099999999995</c:v>
                </c:pt>
                <c:pt idx="574">
                  <c:v>59.843900000000005</c:v>
                </c:pt>
                <c:pt idx="575">
                  <c:v>59.845700000000001</c:v>
                </c:pt>
                <c:pt idx="576">
                  <c:v>59.846599999999988</c:v>
                </c:pt>
                <c:pt idx="577">
                  <c:v>59.846299999999999</c:v>
                </c:pt>
                <c:pt idx="578">
                  <c:v>59.846399999999996</c:v>
                </c:pt>
                <c:pt idx="579">
                  <c:v>59.847299999999997</c:v>
                </c:pt>
                <c:pt idx="580">
                  <c:v>59.847900000000003</c:v>
                </c:pt>
                <c:pt idx="581">
                  <c:v>59.847899999999996</c:v>
                </c:pt>
                <c:pt idx="582">
                  <c:v>59.847999999999999</c:v>
                </c:pt>
                <c:pt idx="583">
                  <c:v>59.8489</c:v>
                </c:pt>
                <c:pt idx="584">
                  <c:v>59.849800000000002</c:v>
                </c:pt>
                <c:pt idx="585">
                  <c:v>59.849300000000007</c:v>
                </c:pt>
                <c:pt idx="586">
                  <c:v>59.852699999999992</c:v>
                </c:pt>
                <c:pt idx="587">
                  <c:v>59.858700000000013</c:v>
                </c:pt>
                <c:pt idx="588">
                  <c:v>59.863</c:v>
                </c:pt>
                <c:pt idx="589">
                  <c:v>59.864599999999996</c:v>
                </c:pt>
                <c:pt idx="590">
                  <c:v>59.863799999999991</c:v>
                </c:pt>
                <c:pt idx="591">
                  <c:v>59.86310000000001</c:v>
                </c:pt>
                <c:pt idx="592">
                  <c:v>59.862900000000003</c:v>
                </c:pt>
                <c:pt idx="593">
                  <c:v>59.861700000000006</c:v>
                </c:pt>
                <c:pt idx="594">
                  <c:v>59.861499999999999</c:v>
                </c:pt>
                <c:pt idx="595">
                  <c:v>59.862400000000001</c:v>
                </c:pt>
                <c:pt idx="596">
                  <c:v>59.863300000000002</c:v>
                </c:pt>
                <c:pt idx="597">
                  <c:v>59.865299999999991</c:v>
                </c:pt>
                <c:pt idx="598">
                  <c:v>59.868500000000004</c:v>
                </c:pt>
                <c:pt idx="599">
                  <c:v>59.871299999999998</c:v>
                </c:pt>
                <c:pt idx="600">
                  <c:v>59.872400000000013</c:v>
                </c:pt>
                <c:pt idx="601">
                  <c:v>59.873000000000012</c:v>
                </c:pt>
                <c:pt idx="602">
                  <c:v>59.8735</c:v>
                </c:pt>
                <c:pt idx="603">
                  <c:v>59.873100000000008</c:v>
                </c:pt>
                <c:pt idx="604">
                  <c:v>59.872699999999995</c:v>
                </c:pt>
                <c:pt idx="605">
                  <c:v>59.871399999999994</c:v>
                </c:pt>
                <c:pt idx="606">
                  <c:v>59.870399999999997</c:v>
                </c:pt>
                <c:pt idx="607">
                  <c:v>59.869799999999998</c:v>
                </c:pt>
                <c:pt idx="608">
                  <c:v>59.870699999999985</c:v>
                </c:pt>
                <c:pt idx="609">
                  <c:v>59.871500000000005</c:v>
                </c:pt>
                <c:pt idx="610">
                  <c:v>59.872400000000006</c:v>
                </c:pt>
                <c:pt idx="611">
                  <c:v>59.874200000000009</c:v>
                </c:pt>
                <c:pt idx="612">
                  <c:v>59.875599999999999</c:v>
                </c:pt>
                <c:pt idx="613">
                  <c:v>59.876199999999997</c:v>
                </c:pt>
                <c:pt idx="614">
                  <c:v>59.87639999999999</c:v>
                </c:pt>
                <c:pt idx="615">
                  <c:v>59.877300000000005</c:v>
                </c:pt>
                <c:pt idx="616">
                  <c:v>59.879200000000004</c:v>
                </c:pt>
                <c:pt idx="617">
                  <c:v>59.880899999999997</c:v>
                </c:pt>
                <c:pt idx="618">
                  <c:v>59.882499999999993</c:v>
                </c:pt>
                <c:pt idx="619">
                  <c:v>59.883600000000001</c:v>
                </c:pt>
                <c:pt idx="620">
                  <c:v>59.883699999999997</c:v>
                </c:pt>
                <c:pt idx="621">
                  <c:v>59.884599999999999</c:v>
                </c:pt>
                <c:pt idx="622">
                  <c:v>59.886199999999995</c:v>
                </c:pt>
                <c:pt idx="623">
                  <c:v>59.887599999999999</c:v>
                </c:pt>
                <c:pt idx="624">
                  <c:v>59.888700000000007</c:v>
                </c:pt>
                <c:pt idx="625">
                  <c:v>59.889499999999998</c:v>
                </c:pt>
                <c:pt idx="626">
                  <c:v>59.8904</c:v>
                </c:pt>
                <c:pt idx="627">
                  <c:v>59.89100000000002</c:v>
                </c:pt>
                <c:pt idx="628">
                  <c:v>59.891300000000015</c:v>
                </c:pt>
                <c:pt idx="629">
                  <c:v>59.891599999999997</c:v>
                </c:pt>
                <c:pt idx="630">
                  <c:v>59.891300000000001</c:v>
                </c:pt>
                <c:pt idx="631">
                  <c:v>59.891300000000015</c:v>
                </c:pt>
                <c:pt idx="632">
                  <c:v>59.891800000000011</c:v>
                </c:pt>
                <c:pt idx="633">
                  <c:v>59.892400000000009</c:v>
                </c:pt>
                <c:pt idx="634">
                  <c:v>59.893500000000003</c:v>
                </c:pt>
                <c:pt idx="635">
                  <c:v>59.893899999999995</c:v>
                </c:pt>
                <c:pt idx="636">
                  <c:v>59.894799999999989</c:v>
                </c:pt>
                <c:pt idx="637">
                  <c:v>59.896800000000006</c:v>
                </c:pt>
                <c:pt idx="638">
                  <c:v>59.898100000000014</c:v>
                </c:pt>
                <c:pt idx="639">
                  <c:v>59.898600000000002</c:v>
                </c:pt>
                <c:pt idx="640">
                  <c:v>59.899099999999997</c:v>
                </c:pt>
                <c:pt idx="641">
                  <c:v>59.899099999999997</c:v>
                </c:pt>
                <c:pt idx="642">
                  <c:v>59.899699999999996</c:v>
                </c:pt>
                <c:pt idx="643">
                  <c:v>59.90079999999999</c:v>
                </c:pt>
                <c:pt idx="644">
                  <c:v>59.9011</c:v>
                </c:pt>
                <c:pt idx="645">
                  <c:v>59.900699999999993</c:v>
                </c:pt>
                <c:pt idx="646">
                  <c:v>59.9009</c:v>
                </c:pt>
                <c:pt idx="647">
                  <c:v>59.900599999999997</c:v>
                </c:pt>
                <c:pt idx="648">
                  <c:v>59.900300000000001</c:v>
                </c:pt>
                <c:pt idx="649">
                  <c:v>59.900399999999991</c:v>
                </c:pt>
                <c:pt idx="650">
                  <c:v>59.899500000000003</c:v>
                </c:pt>
                <c:pt idx="651">
                  <c:v>59.89820000000001</c:v>
                </c:pt>
                <c:pt idx="652">
                  <c:v>59.897199999999998</c:v>
                </c:pt>
                <c:pt idx="653">
                  <c:v>59.8962</c:v>
                </c:pt>
                <c:pt idx="654">
                  <c:v>59.896200000000007</c:v>
                </c:pt>
                <c:pt idx="655">
                  <c:v>59.897300000000008</c:v>
                </c:pt>
                <c:pt idx="656">
                  <c:v>59.898699999999998</c:v>
                </c:pt>
                <c:pt idx="657">
                  <c:v>59.9</c:v>
                </c:pt>
                <c:pt idx="658">
                  <c:v>59.901899999999998</c:v>
                </c:pt>
                <c:pt idx="659">
                  <c:v>59.902600000000007</c:v>
                </c:pt>
                <c:pt idx="660">
                  <c:v>59.903399999999998</c:v>
                </c:pt>
                <c:pt idx="661">
                  <c:v>59.904099999999993</c:v>
                </c:pt>
                <c:pt idx="662">
                  <c:v>59.904700000000005</c:v>
                </c:pt>
                <c:pt idx="663">
                  <c:v>59.9054</c:v>
                </c:pt>
                <c:pt idx="664">
                  <c:v>59.905599999999993</c:v>
                </c:pt>
                <c:pt idx="665">
                  <c:v>59.90659999999999</c:v>
                </c:pt>
                <c:pt idx="666">
                  <c:v>59.907899999999998</c:v>
                </c:pt>
                <c:pt idx="667">
                  <c:v>59.909100000000002</c:v>
                </c:pt>
                <c:pt idx="668">
                  <c:v>59.909699999999987</c:v>
                </c:pt>
                <c:pt idx="669">
                  <c:v>59.909699999999987</c:v>
                </c:pt>
                <c:pt idx="670">
                  <c:v>59.909399999999991</c:v>
                </c:pt>
                <c:pt idx="671">
                  <c:v>59.909500000000001</c:v>
                </c:pt>
                <c:pt idx="672">
                  <c:v>59.911799999999992</c:v>
                </c:pt>
                <c:pt idx="673">
                  <c:v>59.913699999999992</c:v>
                </c:pt>
                <c:pt idx="674">
                  <c:v>59.913899999999998</c:v>
                </c:pt>
                <c:pt idx="675">
                  <c:v>59.914499999999997</c:v>
                </c:pt>
                <c:pt idx="676">
                  <c:v>59.915999999999983</c:v>
                </c:pt>
                <c:pt idx="677">
                  <c:v>59.917200000000001</c:v>
                </c:pt>
                <c:pt idx="678">
                  <c:v>59.918899999999994</c:v>
                </c:pt>
                <c:pt idx="679">
                  <c:v>59.919499999999992</c:v>
                </c:pt>
                <c:pt idx="680">
                  <c:v>59.92</c:v>
                </c:pt>
                <c:pt idx="681">
                  <c:v>59.920100000000005</c:v>
                </c:pt>
                <c:pt idx="682">
                  <c:v>59.919799999999995</c:v>
                </c:pt>
                <c:pt idx="683">
                  <c:v>59.920399999999994</c:v>
                </c:pt>
                <c:pt idx="684">
                  <c:v>59.921100000000003</c:v>
                </c:pt>
                <c:pt idx="685">
                  <c:v>59.920900000000003</c:v>
                </c:pt>
                <c:pt idx="686">
                  <c:v>59.921499999999995</c:v>
                </c:pt>
                <c:pt idx="687">
                  <c:v>59.923500000000004</c:v>
                </c:pt>
                <c:pt idx="688">
                  <c:v>59.92349999999999</c:v>
                </c:pt>
                <c:pt idx="689">
                  <c:v>59.924299999999995</c:v>
                </c:pt>
                <c:pt idx="690">
                  <c:v>59.924599999999984</c:v>
                </c:pt>
                <c:pt idx="691">
                  <c:v>59.925100000000008</c:v>
                </c:pt>
                <c:pt idx="692">
                  <c:v>59.926100000000005</c:v>
                </c:pt>
                <c:pt idx="693">
                  <c:v>59.928999999999995</c:v>
                </c:pt>
                <c:pt idx="694">
                  <c:v>59.935600000000001</c:v>
                </c:pt>
                <c:pt idx="695">
                  <c:v>59.9422</c:v>
                </c:pt>
                <c:pt idx="696">
                  <c:v>59.947099999999992</c:v>
                </c:pt>
                <c:pt idx="697">
                  <c:v>59.949300000000008</c:v>
                </c:pt>
                <c:pt idx="698">
                  <c:v>59.950400000000002</c:v>
                </c:pt>
                <c:pt idx="699">
                  <c:v>59.9499</c:v>
                </c:pt>
                <c:pt idx="700">
                  <c:v>59.949400000000004</c:v>
                </c:pt>
                <c:pt idx="701">
                  <c:v>59.948899999999995</c:v>
                </c:pt>
                <c:pt idx="702">
                  <c:v>59.949100000000001</c:v>
                </c:pt>
                <c:pt idx="703">
                  <c:v>59.950499999999998</c:v>
                </c:pt>
                <c:pt idx="704">
                  <c:v>59.951999999999984</c:v>
                </c:pt>
                <c:pt idx="705">
                  <c:v>59.954400000000007</c:v>
                </c:pt>
                <c:pt idx="706">
                  <c:v>59.956000000000003</c:v>
                </c:pt>
                <c:pt idx="707">
                  <c:v>59.957899999999995</c:v>
                </c:pt>
                <c:pt idx="708">
                  <c:v>59.957700000000003</c:v>
                </c:pt>
                <c:pt idx="709">
                  <c:v>59.958299999999994</c:v>
                </c:pt>
                <c:pt idx="710">
                  <c:v>59.959500000000006</c:v>
                </c:pt>
                <c:pt idx="711">
                  <c:v>59.959600000000002</c:v>
                </c:pt>
                <c:pt idx="712">
                  <c:v>59.960399999999993</c:v>
                </c:pt>
                <c:pt idx="713">
                  <c:v>59.96220000000001</c:v>
                </c:pt>
                <c:pt idx="714">
                  <c:v>59.964300000000001</c:v>
                </c:pt>
                <c:pt idx="715">
                  <c:v>59.965300000000013</c:v>
                </c:pt>
                <c:pt idx="716">
                  <c:v>59.966200000000001</c:v>
                </c:pt>
                <c:pt idx="717">
                  <c:v>59.966300000000004</c:v>
                </c:pt>
                <c:pt idx="718">
                  <c:v>59.965899999999998</c:v>
                </c:pt>
                <c:pt idx="719">
                  <c:v>59.965499999999999</c:v>
                </c:pt>
                <c:pt idx="720">
                  <c:v>59.964000000000013</c:v>
                </c:pt>
                <c:pt idx="721">
                  <c:v>59.962300000000006</c:v>
                </c:pt>
                <c:pt idx="722">
                  <c:v>59.961400000000005</c:v>
                </c:pt>
                <c:pt idx="723">
                  <c:v>59.962300000000006</c:v>
                </c:pt>
                <c:pt idx="724">
                  <c:v>59.9634</c:v>
                </c:pt>
                <c:pt idx="725">
                  <c:v>59.965899999999998</c:v>
                </c:pt>
                <c:pt idx="726">
                  <c:v>59.969200000000015</c:v>
                </c:pt>
                <c:pt idx="727">
                  <c:v>59.972300000000004</c:v>
                </c:pt>
                <c:pt idx="728">
                  <c:v>59.975000000000001</c:v>
                </c:pt>
                <c:pt idx="729">
                  <c:v>59.975699999999996</c:v>
                </c:pt>
                <c:pt idx="730">
                  <c:v>59.97529999999999</c:v>
                </c:pt>
                <c:pt idx="731">
                  <c:v>59.975300000000004</c:v>
                </c:pt>
                <c:pt idx="732">
                  <c:v>59.976399999999991</c:v>
                </c:pt>
                <c:pt idx="733">
                  <c:v>59.97699999999999</c:v>
                </c:pt>
                <c:pt idx="734">
                  <c:v>59.977899999999991</c:v>
                </c:pt>
                <c:pt idx="735">
                  <c:v>59.978999999999999</c:v>
                </c:pt>
                <c:pt idx="736">
                  <c:v>59.979300000000002</c:v>
                </c:pt>
                <c:pt idx="737">
                  <c:v>59.979600000000005</c:v>
                </c:pt>
                <c:pt idx="738">
                  <c:v>59.980699999999999</c:v>
                </c:pt>
                <c:pt idx="739">
                  <c:v>59.982699999999987</c:v>
                </c:pt>
                <c:pt idx="740">
                  <c:v>59.982699999999987</c:v>
                </c:pt>
                <c:pt idx="741">
                  <c:v>59.9831</c:v>
                </c:pt>
                <c:pt idx="742">
                  <c:v>59.983500000000006</c:v>
                </c:pt>
                <c:pt idx="743">
                  <c:v>59.983799999999995</c:v>
                </c:pt>
                <c:pt idx="744">
                  <c:v>59.985499999999988</c:v>
                </c:pt>
                <c:pt idx="745">
                  <c:v>59.987100000000012</c:v>
                </c:pt>
                <c:pt idx="746">
                  <c:v>59.988199999999992</c:v>
                </c:pt>
                <c:pt idx="747">
                  <c:v>59.989400000000003</c:v>
                </c:pt>
                <c:pt idx="748">
                  <c:v>59.989099999999993</c:v>
                </c:pt>
                <c:pt idx="749">
                  <c:v>59.989099999999986</c:v>
                </c:pt>
                <c:pt idx="750">
                  <c:v>59.988699999999994</c:v>
                </c:pt>
                <c:pt idx="751">
                  <c:v>59.989800000000002</c:v>
                </c:pt>
                <c:pt idx="752">
                  <c:v>59.990400000000001</c:v>
                </c:pt>
                <c:pt idx="753">
                  <c:v>59.989599999999996</c:v>
                </c:pt>
                <c:pt idx="754">
                  <c:v>59.988599999999998</c:v>
                </c:pt>
                <c:pt idx="755">
                  <c:v>59.988300000000002</c:v>
                </c:pt>
                <c:pt idx="756">
                  <c:v>59.989800000000002</c:v>
                </c:pt>
                <c:pt idx="757">
                  <c:v>59.991900000000008</c:v>
                </c:pt>
                <c:pt idx="758">
                  <c:v>59.993000000000009</c:v>
                </c:pt>
                <c:pt idx="759">
                  <c:v>59.993400000000008</c:v>
                </c:pt>
                <c:pt idx="760">
                  <c:v>59.993800000000007</c:v>
                </c:pt>
                <c:pt idx="761">
                  <c:v>59.995199999999997</c:v>
                </c:pt>
                <c:pt idx="762">
                  <c:v>59.996700000000011</c:v>
                </c:pt>
                <c:pt idx="763">
                  <c:v>59.997800000000005</c:v>
                </c:pt>
                <c:pt idx="764">
                  <c:v>59.999399999999994</c:v>
                </c:pt>
                <c:pt idx="765">
                  <c:v>60</c:v>
                </c:pt>
                <c:pt idx="766">
                  <c:v>60.000799999999991</c:v>
                </c:pt>
                <c:pt idx="767">
                  <c:v>60.001099999999987</c:v>
                </c:pt>
                <c:pt idx="768">
                  <c:v>60.001199999999997</c:v>
                </c:pt>
                <c:pt idx="769">
                  <c:v>59.999900000000004</c:v>
                </c:pt>
                <c:pt idx="770">
                  <c:v>59.998700000000007</c:v>
                </c:pt>
                <c:pt idx="771">
                  <c:v>59.998000000000005</c:v>
                </c:pt>
                <c:pt idx="772">
                  <c:v>59.998000000000005</c:v>
                </c:pt>
                <c:pt idx="773">
                  <c:v>59.998300000000008</c:v>
                </c:pt>
                <c:pt idx="774">
                  <c:v>59.998900000000013</c:v>
                </c:pt>
                <c:pt idx="775">
                  <c:v>60.000199999999992</c:v>
                </c:pt>
                <c:pt idx="776">
                  <c:v>60.001299999999993</c:v>
                </c:pt>
                <c:pt idx="777">
                  <c:v>60.003399999999999</c:v>
                </c:pt>
                <c:pt idx="778">
                  <c:v>60.004399999999997</c:v>
                </c:pt>
                <c:pt idx="779">
                  <c:v>60.005899999999997</c:v>
                </c:pt>
                <c:pt idx="780">
                  <c:v>60.006899999999995</c:v>
                </c:pt>
                <c:pt idx="781">
                  <c:v>60.006600000000006</c:v>
                </c:pt>
                <c:pt idx="782">
                  <c:v>60.006799999999998</c:v>
                </c:pt>
                <c:pt idx="783">
                  <c:v>60.006399999999999</c:v>
                </c:pt>
                <c:pt idx="784">
                  <c:v>60.006700000000002</c:v>
                </c:pt>
                <c:pt idx="785">
                  <c:v>60.006899999999995</c:v>
                </c:pt>
                <c:pt idx="786">
                  <c:v>60.006499999999996</c:v>
                </c:pt>
                <c:pt idx="787">
                  <c:v>60.00719999999999</c:v>
                </c:pt>
                <c:pt idx="788">
                  <c:v>60.007899999999992</c:v>
                </c:pt>
                <c:pt idx="789">
                  <c:v>60.007899999999992</c:v>
                </c:pt>
                <c:pt idx="790">
                  <c:v>60.007900000000006</c:v>
                </c:pt>
                <c:pt idx="791">
                  <c:v>60.0092</c:v>
                </c:pt>
                <c:pt idx="792">
                  <c:v>60.011000000000003</c:v>
                </c:pt>
                <c:pt idx="793">
                  <c:v>60.012100000000011</c:v>
                </c:pt>
                <c:pt idx="794">
                  <c:v>60.012599999999999</c:v>
                </c:pt>
                <c:pt idx="795">
                  <c:v>60.012500000000003</c:v>
                </c:pt>
                <c:pt idx="796">
                  <c:v>60.012300000000003</c:v>
                </c:pt>
                <c:pt idx="797">
                  <c:v>60.012300000000003</c:v>
                </c:pt>
                <c:pt idx="798">
                  <c:v>60.01189999999999</c:v>
                </c:pt>
                <c:pt idx="799">
                  <c:v>60.011300000000006</c:v>
                </c:pt>
                <c:pt idx="800">
                  <c:v>60.010900000000007</c:v>
                </c:pt>
                <c:pt idx="801">
                  <c:v>60.010400000000004</c:v>
                </c:pt>
                <c:pt idx="802">
                  <c:v>60.009400000000007</c:v>
                </c:pt>
                <c:pt idx="803">
                  <c:v>60.008499999999991</c:v>
                </c:pt>
                <c:pt idx="804">
                  <c:v>60.008000000000003</c:v>
                </c:pt>
                <c:pt idx="805">
                  <c:v>60.007699999999986</c:v>
                </c:pt>
                <c:pt idx="806">
                  <c:v>60.008600000000001</c:v>
                </c:pt>
                <c:pt idx="807">
                  <c:v>60.007600000000004</c:v>
                </c:pt>
                <c:pt idx="808">
                  <c:v>60.008000000000003</c:v>
                </c:pt>
                <c:pt idx="809">
                  <c:v>60.008600000000001</c:v>
                </c:pt>
                <c:pt idx="810">
                  <c:v>60.009799999999998</c:v>
                </c:pt>
                <c:pt idx="811">
                  <c:v>60.010599999999997</c:v>
                </c:pt>
                <c:pt idx="812">
                  <c:v>60.011000000000003</c:v>
                </c:pt>
                <c:pt idx="813">
                  <c:v>60.011799999999994</c:v>
                </c:pt>
                <c:pt idx="814">
                  <c:v>60.012799999999991</c:v>
                </c:pt>
                <c:pt idx="815">
                  <c:v>60.013500000000001</c:v>
                </c:pt>
                <c:pt idx="816">
                  <c:v>60.015200000000007</c:v>
                </c:pt>
                <c:pt idx="817">
                  <c:v>60.016900000000007</c:v>
                </c:pt>
                <c:pt idx="818">
                  <c:v>60.017199999999988</c:v>
                </c:pt>
                <c:pt idx="819">
                  <c:v>60.016300000000001</c:v>
                </c:pt>
                <c:pt idx="820">
                  <c:v>60.015099999999997</c:v>
                </c:pt>
                <c:pt idx="821">
                  <c:v>60.014899999999997</c:v>
                </c:pt>
                <c:pt idx="822">
                  <c:v>60.015200000000007</c:v>
                </c:pt>
                <c:pt idx="823">
                  <c:v>60.014499999999998</c:v>
                </c:pt>
                <c:pt idx="824">
                  <c:v>60.014200000000002</c:v>
                </c:pt>
                <c:pt idx="825">
                  <c:v>60.015099999999983</c:v>
                </c:pt>
                <c:pt idx="826">
                  <c:v>60.016700000000014</c:v>
                </c:pt>
                <c:pt idx="827">
                  <c:v>60.0167</c:v>
                </c:pt>
                <c:pt idx="828">
                  <c:v>60.0167</c:v>
                </c:pt>
                <c:pt idx="829">
                  <c:v>60.016399999999997</c:v>
                </c:pt>
                <c:pt idx="830">
                  <c:v>60.017200000000003</c:v>
                </c:pt>
                <c:pt idx="831">
                  <c:v>60.018700000000003</c:v>
                </c:pt>
                <c:pt idx="832">
                  <c:v>60.021000000000001</c:v>
                </c:pt>
                <c:pt idx="833">
                  <c:v>60.024299999999997</c:v>
                </c:pt>
                <c:pt idx="834">
                  <c:v>60.026899999999998</c:v>
                </c:pt>
                <c:pt idx="835">
                  <c:v>60.027799999999999</c:v>
                </c:pt>
                <c:pt idx="836">
                  <c:v>60.027199999999993</c:v>
                </c:pt>
                <c:pt idx="837">
                  <c:v>60.027300000000004</c:v>
                </c:pt>
                <c:pt idx="838">
                  <c:v>60.027000000000001</c:v>
                </c:pt>
                <c:pt idx="839">
                  <c:v>60.024900000000002</c:v>
                </c:pt>
                <c:pt idx="840">
                  <c:v>60.021299999999997</c:v>
                </c:pt>
                <c:pt idx="841">
                  <c:v>60.0212</c:v>
                </c:pt>
                <c:pt idx="842">
                  <c:v>60.021699999999996</c:v>
                </c:pt>
                <c:pt idx="843">
                  <c:v>60.021599999999999</c:v>
                </c:pt>
                <c:pt idx="844">
                  <c:v>60.021900000000002</c:v>
                </c:pt>
                <c:pt idx="845">
                  <c:v>60.021800000000006</c:v>
                </c:pt>
                <c:pt idx="846">
                  <c:v>60.022500000000001</c:v>
                </c:pt>
                <c:pt idx="847">
                  <c:v>60.023799999999994</c:v>
                </c:pt>
                <c:pt idx="848">
                  <c:v>60.0244</c:v>
                </c:pt>
                <c:pt idx="849">
                  <c:v>60.024999999999999</c:v>
                </c:pt>
                <c:pt idx="850">
                  <c:v>60.026200000000003</c:v>
                </c:pt>
                <c:pt idx="851">
                  <c:v>60.028100000000009</c:v>
                </c:pt>
                <c:pt idx="852">
                  <c:v>60.028999999999996</c:v>
                </c:pt>
                <c:pt idx="853">
                  <c:v>60.029899999999998</c:v>
                </c:pt>
                <c:pt idx="854">
                  <c:v>60.031899999999993</c:v>
                </c:pt>
                <c:pt idx="855">
                  <c:v>60.03449999999998</c:v>
                </c:pt>
                <c:pt idx="856">
                  <c:v>60.035899999999991</c:v>
                </c:pt>
                <c:pt idx="857">
                  <c:v>60.037599999999998</c:v>
                </c:pt>
                <c:pt idx="858">
                  <c:v>60.039199999999994</c:v>
                </c:pt>
                <c:pt idx="859">
                  <c:v>60.040099999999995</c:v>
                </c:pt>
                <c:pt idx="860">
                  <c:v>60.041399999999996</c:v>
                </c:pt>
                <c:pt idx="861">
                  <c:v>60.041000000000011</c:v>
                </c:pt>
                <c:pt idx="862">
                  <c:v>60.039700000000003</c:v>
                </c:pt>
                <c:pt idx="863">
                  <c:v>60.038699999999992</c:v>
                </c:pt>
                <c:pt idx="864">
                  <c:v>60.037800000000004</c:v>
                </c:pt>
                <c:pt idx="865">
                  <c:v>60.037599999999998</c:v>
                </c:pt>
                <c:pt idx="866">
                  <c:v>60.0366</c:v>
                </c:pt>
                <c:pt idx="867">
                  <c:v>60.036500000000004</c:v>
                </c:pt>
                <c:pt idx="868">
                  <c:v>60.036200000000008</c:v>
                </c:pt>
                <c:pt idx="869">
                  <c:v>60.035399999999996</c:v>
                </c:pt>
                <c:pt idx="870">
                  <c:v>60.034199999999998</c:v>
                </c:pt>
                <c:pt idx="871">
                  <c:v>60.034199999999998</c:v>
                </c:pt>
                <c:pt idx="872">
                  <c:v>60.03459999999999</c:v>
                </c:pt>
                <c:pt idx="873">
                  <c:v>60.034799999999983</c:v>
                </c:pt>
                <c:pt idx="874">
                  <c:v>60.035499999999999</c:v>
                </c:pt>
                <c:pt idx="875">
                  <c:v>60.036999999999999</c:v>
                </c:pt>
                <c:pt idx="876">
                  <c:v>60.039400000000001</c:v>
                </c:pt>
                <c:pt idx="877">
                  <c:v>60.041200000000003</c:v>
                </c:pt>
                <c:pt idx="878">
                  <c:v>60.041500000000006</c:v>
                </c:pt>
                <c:pt idx="879">
                  <c:v>60.040600000000005</c:v>
                </c:pt>
                <c:pt idx="880">
                  <c:v>60.038799999999995</c:v>
                </c:pt>
                <c:pt idx="881">
                  <c:v>60.036500000000004</c:v>
                </c:pt>
                <c:pt idx="882">
                  <c:v>60.035699999999984</c:v>
                </c:pt>
                <c:pt idx="883">
                  <c:v>60.035799999999995</c:v>
                </c:pt>
                <c:pt idx="884">
                  <c:v>60.036000000000001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F629-4C58-B25F-FDCF5E380E9D}"/>
            </c:ext>
          </c:extLst>
        </c:ser>
        <c:ser>
          <c:idx val="1"/>
          <c:order val="6"/>
          <c:tx>
            <c:v>Sept 1, 2017</c:v>
          </c:tx>
          <c:spPr>
            <a:ln w="3175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Sheet3!$U$2:$U$44</c:f>
              <c:numCache>
                <c:formatCode>mm:ss.00</c:formatCode>
                <c:ptCount val="43"/>
                <c:pt idx="0">
                  <c:v>1.1574074074074073E-5</c:v>
                </c:pt>
                <c:pt idx="1">
                  <c:v>7.0601851851851847E-4</c:v>
                </c:pt>
                <c:pt idx="2">
                  <c:v>7.0601851851851847E-4</c:v>
                </c:pt>
                <c:pt idx="3">
                  <c:v>7.175925925925927E-4</c:v>
                </c:pt>
                <c:pt idx="4">
                  <c:v>7.175925925925927E-4</c:v>
                </c:pt>
                <c:pt idx="5">
                  <c:v>7.175925925925927E-4</c:v>
                </c:pt>
                <c:pt idx="6">
                  <c:v>7.175925925925927E-4</c:v>
                </c:pt>
                <c:pt idx="7">
                  <c:v>7.233796296296297E-4</c:v>
                </c:pt>
                <c:pt idx="8">
                  <c:v>7.291666666666667E-4</c:v>
                </c:pt>
                <c:pt idx="9">
                  <c:v>7.3495370370370403E-4</c:v>
                </c:pt>
                <c:pt idx="10">
                  <c:v>7.4074074074074103E-4</c:v>
                </c:pt>
                <c:pt idx="11">
                  <c:v>7.4652777777777803E-4</c:v>
                </c:pt>
                <c:pt idx="12">
                  <c:v>7.5231481481481503E-4</c:v>
                </c:pt>
                <c:pt idx="13">
                  <c:v>7.5810185185185204E-4</c:v>
                </c:pt>
                <c:pt idx="14">
                  <c:v>7.6388888888888904E-4</c:v>
                </c:pt>
                <c:pt idx="15">
                  <c:v>7.6967592592592604E-4</c:v>
                </c:pt>
                <c:pt idx="16">
                  <c:v>7.7546296296296304E-4</c:v>
                </c:pt>
                <c:pt idx="17">
                  <c:v>7.8125000000000004E-4</c:v>
                </c:pt>
                <c:pt idx="18">
                  <c:v>7.8703703703703705E-4</c:v>
                </c:pt>
                <c:pt idx="19">
                  <c:v>7.9282407407407405E-4</c:v>
                </c:pt>
                <c:pt idx="20">
                  <c:v>7.9861111111111105E-4</c:v>
                </c:pt>
                <c:pt idx="21">
                  <c:v>8.0439814814814805E-4</c:v>
                </c:pt>
                <c:pt idx="22">
                  <c:v>8.1018518518518505E-4</c:v>
                </c:pt>
                <c:pt idx="23">
                  <c:v>8.1597222222222195E-4</c:v>
                </c:pt>
                <c:pt idx="24">
                  <c:v>8.2175925925925895E-4</c:v>
                </c:pt>
                <c:pt idx="25">
                  <c:v>8.2754629629629595E-4</c:v>
                </c:pt>
                <c:pt idx="26">
                  <c:v>8.3333333333333295E-4</c:v>
                </c:pt>
                <c:pt idx="27">
                  <c:v>8.3912037037036996E-4</c:v>
                </c:pt>
                <c:pt idx="28">
                  <c:v>8.4490740740740696E-4</c:v>
                </c:pt>
                <c:pt idx="29">
                  <c:v>8.5069444444444396E-4</c:v>
                </c:pt>
                <c:pt idx="30">
                  <c:v>8.5648148148148096E-4</c:v>
                </c:pt>
                <c:pt idx="31">
                  <c:v>8.6226851851851796E-4</c:v>
                </c:pt>
                <c:pt idx="32">
                  <c:v>8.6805555555555497E-4</c:v>
                </c:pt>
                <c:pt idx="33">
                  <c:v>8.7384259259259197E-4</c:v>
                </c:pt>
                <c:pt idx="34">
                  <c:v>8.7962962962962897E-4</c:v>
                </c:pt>
                <c:pt idx="35">
                  <c:v>8.8541666666666597E-4</c:v>
                </c:pt>
                <c:pt idx="36">
                  <c:v>8.9120370370370297E-4</c:v>
                </c:pt>
                <c:pt idx="37">
                  <c:v>8.9699074074073998E-4</c:v>
                </c:pt>
                <c:pt idx="38">
                  <c:v>9.0277777777777698E-4</c:v>
                </c:pt>
                <c:pt idx="39">
                  <c:v>9.0856481481481398E-4</c:v>
                </c:pt>
                <c:pt idx="40">
                  <c:v>9.1435185185185098E-4</c:v>
                </c:pt>
                <c:pt idx="41">
                  <c:v>9.2013888888888798E-4</c:v>
                </c:pt>
                <c:pt idx="42">
                  <c:v>9.2592592592592499E-4</c:v>
                </c:pt>
              </c:numCache>
            </c:numRef>
          </c:xVal>
          <c:yVal>
            <c:numRef>
              <c:f>Sheet3!$V$2:$V$44</c:f>
              <c:numCache>
                <c:formatCode>General</c:formatCode>
                <c:ptCount val="43"/>
                <c:pt idx="0">
                  <c:v>60</c:v>
                </c:pt>
                <c:pt idx="1">
                  <c:v>60</c:v>
                </c:pt>
                <c:pt idx="2">
                  <c:v>59.71</c:v>
                </c:pt>
                <c:pt idx="3">
                  <c:v>59.5</c:v>
                </c:pt>
                <c:pt idx="4">
                  <c:v>59.44</c:v>
                </c:pt>
                <c:pt idx="5">
                  <c:v>59.42</c:v>
                </c:pt>
                <c:pt idx="6">
                  <c:v>59.44</c:v>
                </c:pt>
                <c:pt idx="7">
                  <c:v>59.4</c:v>
                </c:pt>
                <c:pt idx="8">
                  <c:v>59.36</c:v>
                </c:pt>
                <c:pt idx="9">
                  <c:v>59.36</c:v>
                </c:pt>
                <c:pt idx="10">
                  <c:v>59.34</c:v>
                </c:pt>
                <c:pt idx="11">
                  <c:v>59.34</c:v>
                </c:pt>
                <c:pt idx="12">
                  <c:v>59.34</c:v>
                </c:pt>
                <c:pt idx="13">
                  <c:v>59.35</c:v>
                </c:pt>
                <c:pt idx="14">
                  <c:v>59.36</c:v>
                </c:pt>
                <c:pt idx="15">
                  <c:v>59.37</c:v>
                </c:pt>
                <c:pt idx="16">
                  <c:v>59.38</c:v>
                </c:pt>
                <c:pt idx="17">
                  <c:v>59.41</c:v>
                </c:pt>
                <c:pt idx="18">
                  <c:v>59.43</c:v>
                </c:pt>
                <c:pt idx="19">
                  <c:v>59.45</c:v>
                </c:pt>
                <c:pt idx="20">
                  <c:v>59.47</c:v>
                </c:pt>
                <c:pt idx="21">
                  <c:v>59.49</c:v>
                </c:pt>
                <c:pt idx="22">
                  <c:v>59.52</c:v>
                </c:pt>
                <c:pt idx="23">
                  <c:v>59.54</c:v>
                </c:pt>
                <c:pt idx="24">
                  <c:v>59.55</c:v>
                </c:pt>
                <c:pt idx="25">
                  <c:v>59.57</c:v>
                </c:pt>
                <c:pt idx="26">
                  <c:v>59.58</c:v>
                </c:pt>
                <c:pt idx="27">
                  <c:v>59.59</c:v>
                </c:pt>
                <c:pt idx="28">
                  <c:v>59.61</c:v>
                </c:pt>
                <c:pt idx="29">
                  <c:v>59.61</c:v>
                </c:pt>
                <c:pt idx="30">
                  <c:v>59.62</c:v>
                </c:pt>
                <c:pt idx="31">
                  <c:v>59.63</c:v>
                </c:pt>
                <c:pt idx="32">
                  <c:v>59.64</c:v>
                </c:pt>
                <c:pt idx="33">
                  <c:v>59.65</c:v>
                </c:pt>
                <c:pt idx="34">
                  <c:v>59.65</c:v>
                </c:pt>
                <c:pt idx="35">
                  <c:v>59.66</c:v>
                </c:pt>
                <c:pt idx="36">
                  <c:v>59.66</c:v>
                </c:pt>
                <c:pt idx="37">
                  <c:v>59.66</c:v>
                </c:pt>
                <c:pt idx="38">
                  <c:v>59.67</c:v>
                </c:pt>
                <c:pt idx="39">
                  <c:v>59.67</c:v>
                </c:pt>
                <c:pt idx="40">
                  <c:v>59.67</c:v>
                </c:pt>
                <c:pt idx="41">
                  <c:v>59.67</c:v>
                </c:pt>
                <c:pt idx="42">
                  <c:v>59.68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F629-4C58-B25F-FDCF5E380E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0954616"/>
        <c:axId val="200955008"/>
      </c:scatterChart>
      <c:valAx>
        <c:axId val="200954616"/>
        <c:scaling>
          <c:orientation val="minMax"/>
          <c:max val="1.1100000000000002E-2"/>
          <c:min val="-6.0000000010000039E-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(min:sec)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:ss" sourceLinked="0"/>
        <c:majorTickMark val="none"/>
        <c:minorTickMark val="in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955008"/>
        <c:crosses val="autoZero"/>
        <c:crossBetween val="midCat"/>
        <c:majorUnit val="6.9490000000000014E-4"/>
        <c:minorUnit val="1.3800000000000005E-4"/>
      </c:valAx>
      <c:valAx>
        <c:axId val="200955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(Hz)</a:t>
                </a:r>
              </a:p>
            </c:rich>
          </c:tx>
          <c:layout>
            <c:manualLayout>
              <c:xMode val="edge"/>
              <c:yMode val="edge"/>
              <c:x val="1.4033853061587154E-3"/>
              <c:y val="0.415432153486144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9546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0.11524</cdr:x>
      <cdr:y>0.10235</cdr:y>
    </cdr:from>
    <cdr:to>
      <cdr:x>0.2186</cdr:x>
      <cdr:y>0.16552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0125" y="642939"/>
          <a:ext cx="896937" cy="39687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1100"/>
            <a:t>Ideal Response at 5% Droop</a:t>
          </a:r>
        </a:p>
      </cdr:txBody>
    </cdr:sp>
  </cdr:relSizeAnchor>
  <cdr:relSizeAnchor xmlns:cdr="http://schemas.openxmlformats.org/drawingml/2006/chartDrawing">
    <cdr:from>
      <cdr:x>0.21768</cdr:x>
      <cdr:y>0.13141</cdr:y>
    </cdr:from>
    <cdr:to>
      <cdr:x>0.25152</cdr:x>
      <cdr:y>0.19206</cdr:y>
    </cdr:to>
    <cdr:sp macro="" textlink="">
      <cdr:nvSpPr>
        <cdr:cNvPr id="3" name="Freeform 2"/>
        <cdr:cNvSpPr/>
      </cdr:nvSpPr>
      <cdr:spPr>
        <a:xfrm xmlns:a="http://schemas.openxmlformats.org/drawingml/2006/main">
          <a:off x="1889125" y="825500"/>
          <a:ext cx="293688" cy="381000"/>
        </a:xfrm>
        <a:custGeom xmlns:a="http://schemas.openxmlformats.org/drawingml/2006/main">
          <a:avLst/>
          <a:gdLst>
            <a:gd name="connsiteX0" fmla="*/ 0 w 293688"/>
            <a:gd name="connsiteY0" fmla="*/ 7938 h 381000"/>
            <a:gd name="connsiteX1" fmla="*/ 142875 w 293688"/>
            <a:gd name="connsiteY1" fmla="*/ 0 h 381000"/>
            <a:gd name="connsiteX2" fmla="*/ 293688 w 293688"/>
            <a:gd name="connsiteY2" fmla="*/ 381000 h 3810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293688" h="381000">
              <a:moveTo>
                <a:pt x="0" y="7938"/>
              </a:moveTo>
              <a:lnTo>
                <a:pt x="142875" y="0"/>
              </a:lnTo>
              <a:lnTo>
                <a:pt x="293688" y="381000"/>
              </a:ln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0.55747</cdr:x>
      <cdr:y>0.21796</cdr:y>
    </cdr:from>
    <cdr:to>
      <cdr:x>0.69695</cdr:x>
      <cdr:y>0.28114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837905" y="1369220"/>
          <a:ext cx="1210469" cy="39687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1100"/>
            <a:t>Simulated ERCOT Expected Response*</a:t>
          </a:r>
        </a:p>
      </cdr:txBody>
    </cdr:sp>
  </cdr:relSizeAnchor>
  <cdr:relSizeAnchor xmlns:cdr="http://schemas.openxmlformats.org/drawingml/2006/chartDrawing">
    <cdr:from>
      <cdr:x>0.5186</cdr:x>
      <cdr:y>0.24765</cdr:y>
    </cdr:from>
    <cdr:to>
      <cdr:x>0.55701</cdr:x>
      <cdr:y>0.31209</cdr:y>
    </cdr:to>
    <cdr:sp macro="" textlink="">
      <cdr:nvSpPr>
        <cdr:cNvPr id="5" name="Freeform 4"/>
        <cdr:cNvSpPr/>
      </cdr:nvSpPr>
      <cdr:spPr>
        <a:xfrm xmlns:a="http://schemas.openxmlformats.org/drawingml/2006/main" flipH="1">
          <a:off x="4500563" y="1555749"/>
          <a:ext cx="333374" cy="404813"/>
        </a:xfrm>
        <a:custGeom xmlns:a="http://schemas.openxmlformats.org/drawingml/2006/main">
          <a:avLst/>
          <a:gdLst>
            <a:gd name="connsiteX0" fmla="*/ 0 w 293688"/>
            <a:gd name="connsiteY0" fmla="*/ 7938 h 381000"/>
            <a:gd name="connsiteX1" fmla="*/ 142875 w 293688"/>
            <a:gd name="connsiteY1" fmla="*/ 0 h 381000"/>
            <a:gd name="connsiteX2" fmla="*/ 293688 w 293688"/>
            <a:gd name="connsiteY2" fmla="*/ 381000 h 381000"/>
            <a:gd name="connsiteX0" fmla="*/ 0 w 293688"/>
            <a:gd name="connsiteY0" fmla="*/ 0 h 395474"/>
            <a:gd name="connsiteX1" fmla="*/ 142875 w 293688"/>
            <a:gd name="connsiteY1" fmla="*/ 14474 h 395474"/>
            <a:gd name="connsiteX2" fmla="*/ 293688 w 293688"/>
            <a:gd name="connsiteY2" fmla="*/ 395474 h 395474"/>
            <a:gd name="connsiteX0" fmla="*/ 0 w 300852"/>
            <a:gd name="connsiteY0" fmla="*/ 4202 h 381000"/>
            <a:gd name="connsiteX1" fmla="*/ 150039 w 300852"/>
            <a:gd name="connsiteY1" fmla="*/ 0 h 381000"/>
            <a:gd name="connsiteX2" fmla="*/ 300852 w 300852"/>
            <a:gd name="connsiteY2" fmla="*/ 381000 h 3810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300852" h="381000">
              <a:moveTo>
                <a:pt x="0" y="4202"/>
              </a:moveTo>
              <a:lnTo>
                <a:pt x="150039" y="0"/>
              </a:lnTo>
              <a:lnTo>
                <a:pt x="300852" y="381000"/>
              </a:ln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0.25286</cdr:x>
      <cdr:y>0.66219</cdr:y>
    </cdr:from>
    <cdr:to>
      <cdr:x>0.33433</cdr:x>
      <cdr:y>0.72547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194415" y="4159862"/>
          <a:ext cx="707048" cy="39748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1100"/>
            <a:t>Event Frequency</a:t>
          </a:r>
        </a:p>
      </cdr:txBody>
    </cdr:sp>
  </cdr:relSizeAnchor>
  <cdr:relSizeAnchor xmlns:cdr="http://schemas.openxmlformats.org/drawingml/2006/chartDrawing">
    <cdr:from>
      <cdr:x>0.20601</cdr:x>
      <cdr:y>0.68152</cdr:y>
    </cdr:from>
    <cdr:to>
      <cdr:x>0.25561</cdr:x>
      <cdr:y>0.71845</cdr:y>
    </cdr:to>
    <cdr:sp macro="" textlink="">
      <cdr:nvSpPr>
        <cdr:cNvPr id="7" name="Freeform 6"/>
        <cdr:cNvSpPr/>
      </cdr:nvSpPr>
      <cdr:spPr>
        <a:xfrm xmlns:a="http://schemas.openxmlformats.org/drawingml/2006/main" flipH="1">
          <a:off x="1784117" y="4274375"/>
          <a:ext cx="429557" cy="231619"/>
        </a:xfrm>
        <a:custGeom xmlns:a="http://schemas.openxmlformats.org/drawingml/2006/main">
          <a:avLst/>
          <a:gdLst>
            <a:gd name="connsiteX0" fmla="*/ 0 w 293688"/>
            <a:gd name="connsiteY0" fmla="*/ 7938 h 381000"/>
            <a:gd name="connsiteX1" fmla="*/ 142875 w 293688"/>
            <a:gd name="connsiteY1" fmla="*/ 0 h 381000"/>
            <a:gd name="connsiteX2" fmla="*/ 293688 w 293688"/>
            <a:gd name="connsiteY2" fmla="*/ 381000 h 381000"/>
            <a:gd name="connsiteX0" fmla="*/ 0 w 293688"/>
            <a:gd name="connsiteY0" fmla="*/ 0 h 395474"/>
            <a:gd name="connsiteX1" fmla="*/ 142875 w 293688"/>
            <a:gd name="connsiteY1" fmla="*/ 14474 h 395474"/>
            <a:gd name="connsiteX2" fmla="*/ 293688 w 293688"/>
            <a:gd name="connsiteY2" fmla="*/ 395474 h 395474"/>
            <a:gd name="connsiteX0" fmla="*/ 0 w 300852"/>
            <a:gd name="connsiteY0" fmla="*/ 4202 h 381000"/>
            <a:gd name="connsiteX1" fmla="*/ 150039 w 300852"/>
            <a:gd name="connsiteY1" fmla="*/ 0 h 381000"/>
            <a:gd name="connsiteX2" fmla="*/ 300852 w 300852"/>
            <a:gd name="connsiteY2" fmla="*/ 381000 h 381000"/>
            <a:gd name="connsiteX0" fmla="*/ 0 w 360361"/>
            <a:gd name="connsiteY0" fmla="*/ 4202 h 187914"/>
            <a:gd name="connsiteX1" fmla="*/ 150039 w 360361"/>
            <a:gd name="connsiteY1" fmla="*/ 0 h 187914"/>
            <a:gd name="connsiteX2" fmla="*/ 360361 w 360361"/>
            <a:gd name="connsiteY2" fmla="*/ 187914 h 187914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360361" h="187914">
              <a:moveTo>
                <a:pt x="0" y="4202"/>
              </a:moveTo>
              <a:lnTo>
                <a:pt x="150039" y="0"/>
              </a:lnTo>
              <a:lnTo>
                <a:pt x="360361" y="187914"/>
              </a:ln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0.74237</cdr:x>
      <cdr:y>0.61918</cdr:y>
    </cdr:from>
    <cdr:to>
      <cdr:x>0.84597</cdr:x>
      <cdr:y>0.68236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442501" y="3889681"/>
          <a:ext cx="899075" cy="39687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1100"/>
            <a:t>Actual CC Unit Response**</a:t>
          </a:r>
        </a:p>
      </cdr:txBody>
    </cdr:sp>
  </cdr:relSizeAnchor>
  <cdr:relSizeAnchor xmlns:cdr="http://schemas.openxmlformats.org/drawingml/2006/chartDrawing">
    <cdr:from>
      <cdr:x>0.70265</cdr:x>
      <cdr:y>0.65004</cdr:y>
    </cdr:from>
    <cdr:to>
      <cdr:x>0.74106</cdr:x>
      <cdr:y>0.72197</cdr:y>
    </cdr:to>
    <cdr:sp macro="" textlink="">
      <cdr:nvSpPr>
        <cdr:cNvPr id="9" name="Freeform 8"/>
        <cdr:cNvSpPr/>
      </cdr:nvSpPr>
      <cdr:spPr>
        <a:xfrm xmlns:a="http://schemas.openxmlformats.org/drawingml/2006/main" flipH="1">
          <a:off x="6097832" y="4083538"/>
          <a:ext cx="333374" cy="451827"/>
        </a:xfrm>
        <a:custGeom xmlns:a="http://schemas.openxmlformats.org/drawingml/2006/main">
          <a:avLst/>
          <a:gdLst>
            <a:gd name="connsiteX0" fmla="*/ 0 w 293688"/>
            <a:gd name="connsiteY0" fmla="*/ 7938 h 381000"/>
            <a:gd name="connsiteX1" fmla="*/ 142875 w 293688"/>
            <a:gd name="connsiteY1" fmla="*/ 0 h 381000"/>
            <a:gd name="connsiteX2" fmla="*/ 293688 w 293688"/>
            <a:gd name="connsiteY2" fmla="*/ 381000 h 381000"/>
            <a:gd name="connsiteX0" fmla="*/ 0 w 293688"/>
            <a:gd name="connsiteY0" fmla="*/ 0 h 395474"/>
            <a:gd name="connsiteX1" fmla="*/ 142875 w 293688"/>
            <a:gd name="connsiteY1" fmla="*/ 14474 h 395474"/>
            <a:gd name="connsiteX2" fmla="*/ 293688 w 293688"/>
            <a:gd name="connsiteY2" fmla="*/ 395474 h 395474"/>
            <a:gd name="connsiteX0" fmla="*/ 0 w 300852"/>
            <a:gd name="connsiteY0" fmla="*/ 4202 h 381000"/>
            <a:gd name="connsiteX1" fmla="*/ 150039 w 300852"/>
            <a:gd name="connsiteY1" fmla="*/ 0 h 381000"/>
            <a:gd name="connsiteX2" fmla="*/ 300852 w 300852"/>
            <a:gd name="connsiteY2" fmla="*/ 381000 h 3810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300852" h="381000">
              <a:moveTo>
                <a:pt x="0" y="4202"/>
              </a:moveTo>
              <a:lnTo>
                <a:pt x="150039" y="0"/>
              </a:lnTo>
              <a:lnTo>
                <a:pt x="300852" y="381000"/>
              </a:ln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0.11524</cdr:x>
      <cdr:y>0.10235</cdr:y>
    </cdr:from>
    <cdr:to>
      <cdr:x>0.2186</cdr:x>
      <cdr:y>0.20762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849431" y="507572"/>
          <a:ext cx="761865" cy="52204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900" dirty="0"/>
            <a:t>Ideal Response at 5% Droop</a:t>
          </a:r>
        </a:p>
      </cdr:txBody>
    </cdr:sp>
  </cdr:relSizeAnchor>
  <cdr:relSizeAnchor xmlns:cdr="http://schemas.openxmlformats.org/drawingml/2006/chartDrawing">
    <cdr:from>
      <cdr:x>0.21768</cdr:x>
      <cdr:y>0.13141</cdr:y>
    </cdr:from>
    <cdr:to>
      <cdr:x>0.25152</cdr:x>
      <cdr:y>0.19206</cdr:y>
    </cdr:to>
    <cdr:sp macro="" textlink="">
      <cdr:nvSpPr>
        <cdr:cNvPr id="11" name="Freeform 2"/>
        <cdr:cNvSpPr/>
      </cdr:nvSpPr>
      <cdr:spPr>
        <a:xfrm xmlns:a="http://schemas.openxmlformats.org/drawingml/2006/main">
          <a:off x="1889125" y="825500"/>
          <a:ext cx="293688" cy="381000"/>
        </a:xfrm>
        <a:custGeom xmlns:a="http://schemas.openxmlformats.org/drawingml/2006/main">
          <a:avLst/>
          <a:gdLst>
            <a:gd name="connsiteX0" fmla="*/ 0 w 293688"/>
            <a:gd name="connsiteY0" fmla="*/ 7938 h 381000"/>
            <a:gd name="connsiteX1" fmla="*/ 142875 w 293688"/>
            <a:gd name="connsiteY1" fmla="*/ 0 h 381000"/>
            <a:gd name="connsiteX2" fmla="*/ 293688 w 293688"/>
            <a:gd name="connsiteY2" fmla="*/ 381000 h 3810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293688" h="381000">
              <a:moveTo>
                <a:pt x="0" y="7938"/>
              </a:moveTo>
              <a:lnTo>
                <a:pt x="142875" y="0"/>
              </a:lnTo>
              <a:lnTo>
                <a:pt x="293688" y="381000"/>
              </a:ln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0.55747</cdr:x>
      <cdr:y>0.21796</cdr:y>
    </cdr:from>
    <cdr:to>
      <cdr:x>0.70752</cdr:x>
      <cdr:y>0.294</cdr:y>
    </cdr:to>
    <cdr:sp macro="" textlink="">
      <cdr:nvSpPr>
        <cdr:cNvPr id="12" name="TextBox 3"/>
        <cdr:cNvSpPr txBox="1"/>
      </cdr:nvSpPr>
      <cdr:spPr>
        <a:xfrm xmlns:a="http://schemas.openxmlformats.org/drawingml/2006/main">
          <a:off x="4109099" y="1080904"/>
          <a:ext cx="1106013" cy="37707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900" dirty="0"/>
            <a:t>Simulated ERCOT Expected Response*</a:t>
          </a:r>
        </a:p>
      </cdr:txBody>
    </cdr:sp>
  </cdr:relSizeAnchor>
  <cdr:relSizeAnchor xmlns:cdr="http://schemas.openxmlformats.org/drawingml/2006/chartDrawing">
    <cdr:from>
      <cdr:x>0.5186</cdr:x>
      <cdr:y>0.24765</cdr:y>
    </cdr:from>
    <cdr:to>
      <cdr:x>0.55701</cdr:x>
      <cdr:y>0.31209</cdr:y>
    </cdr:to>
    <cdr:sp macro="" textlink="">
      <cdr:nvSpPr>
        <cdr:cNvPr id="13" name="Freeform 4"/>
        <cdr:cNvSpPr/>
      </cdr:nvSpPr>
      <cdr:spPr>
        <a:xfrm xmlns:a="http://schemas.openxmlformats.org/drawingml/2006/main" flipH="1">
          <a:off x="4500563" y="1555749"/>
          <a:ext cx="333374" cy="404813"/>
        </a:xfrm>
        <a:custGeom xmlns:a="http://schemas.openxmlformats.org/drawingml/2006/main">
          <a:avLst/>
          <a:gdLst>
            <a:gd name="connsiteX0" fmla="*/ 0 w 293688"/>
            <a:gd name="connsiteY0" fmla="*/ 7938 h 381000"/>
            <a:gd name="connsiteX1" fmla="*/ 142875 w 293688"/>
            <a:gd name="connsiteY1" fmla="*/ 0 h 381000"/>
            <a:gd name="connsiteX2" fmla="*/ 293688 w 293688"/>
            <a:gd name="connsiteY2" fmla="*/ 381000 h 381000"/>
            <a:gd name="connsiteX0" fmla="*/ 0 w 293688"/>
            <a:gd name="connsiteY0" fmla="*/ 0 h 395474"/>
            <a:gd name="connsiteX1" fmla="*/ 142875 w 293688"/>
            <a:gd name="connsiteY1" fmla="*/ 14474 h 395474"/>
            <a:gd name="connsiteX2" fmla="*/ 293688 w 293688"/>
            <a:gd name="connsiteY2" fmla="*/ 395474 h 395474"/>
            <a:gd name="connsiteX0" fmla="*/ 0 w 300852"/>
            <a:gd name="connsiteY0" fmla="*/ 4202 h 381000"/>
            <a:gd name="connsiteX1" fmla="*/ 150039 w 300852"/>
            <a:gd name="connsiteY1" fmla="*/ 0 h 381000"/>
            <a:gd name="connsiteX2" fmla="*/ 300852 w 300852"/>
            <a:gd name="connsiteY2" fmla="*/ 381000 h 3810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300852" h="381000">
              <a:moveTo>
                <a:pt x="0" y="4202"/>
              </a:moveTo>
              <a:lnTo>
                <a:pt x="150039" y="0"/>
              </a:lnTo>
              <a:lnTo>
                <a:pt x="300852" y="381000"/>
              </a:ln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0.25286</cdr:x>
      <cdr:y>0.66219</cdr:y>
    </cdr:from>
    <cdr:to>
      <cdr:x>0.34542</cdr:x>
      <cdr:y>0.73087</cdr:y>
    </cdr:to>
    <cdr:sp macro="" textlink="">
      <cdr:nvSpPr>
        <cdr:cNvPr id="14" name="TextBox 5"/>
        <cdr:cNvSpPr txBox="1"/>
      </cdr:nvSpPr>
      <cdr:spPr>
        <a:xfrm xmlns:a="http://schemas.openxmlformats.org/drawingml/2006/main">
          <a:off x="1863825" y="3283919"/>
          <a:ext cx="682228" cy="34061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900" dirty="0"/>
            <a:t>Event Frequency</a:t>
          </a:r>
        </a:p>
      </cdr:txBody>
    </cdr:sp>
  </cdr:relSizeAnchor>
  <cdr:relSizeAnchor xmlns:cdr="http://schemas.openxmlformats.org/drawingml/2006/chartDrawing">
    <cdr:from>
      <cdr:x>0.74237</cdr:x>
      <cdr:y>0.61918</cdr:y>
    </cdr:from>
    <cdr:to>
      <cdr:x>0.86845</cdr:x>
      <cdr:y>0.69267</cdr:y>
    </cdr:to>
    <cdr:sp macro="" textlink="">
      <cdr:nvSpPr>
        <cdr:cNvPr id="16" name="TextBox 7"/>
        <cdr:cNvSpPr txBox="1"/>
      </cdr:nvSpPr>
      <cdr:spPr>
        <a:xfrm xmlns:a="http://schemas.openxmlformats.org/drawingml/2006/main">
          <a:off x="5471992" y="3070624"/>
          <a:ext cx="929369" cy="36443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900" dirty="0"/>
            <a:t>Actual CC Unit Response**</a:t>
          </a:r>
        </a:p>
      </cdr:txBody>
    </cdr:sp>
  </cdr:relSizeAnchor>
  <cdr:relSizeAnchor xmlns:cdr="http://schemas.openxmlformats.org/drawingml/2006/chartDrawing">
    <cdr:from>
      <cdr:x>0.70265</cdr:x>
      <cdr:y>0.65004</cdr:y>
    </cdr:from>
    <cdr:to>
      <cdr:x>0.74106</cdr:x>
      <cdr:y>0.72197</cdr:y>
    </cdr:to>
    <cdr:sp macro="" textlink="">
      <cdr:nvSpPr>
        <cdr:cNvPr id="17" name="Freeform 8"/>
        <cdr:cNvSpPr/>
      </cdr:nvSpPr>
      <cdr:spPr>
        <a:xfrm xmlns:a="http://schemas.openxmlformats.org/drawingml/2006/main" flipH="1">
          <a:off x="6097832" y="4083538"/>
          <a:ext cx="333374" cy="451827"/>
        </a:xfrm>
        <a:custGeom xmlns:a="http://schemas.openxmlformats.org/drawingml/2006/main">
          <a:avLst/>
          <a:gdLst>
            <a:gd name="connsiteX0" fmla="*/ 0 w 293688"/>
            <a:gd name="connsiteY0" fmla="*/ 7938 h 381000"/>
            <a:gd name="connsiteX1" fmla="*/ 142875 w 293688"/>
            <a:gd name="connsiteY1" fmla="*/ 0 h 381000"/>
            <a:gd name="connsiteX2" fmla="*/ 293688 w 293688"/>
            <a:gd name="connsiteY2" fmla="*/ 381000 h 381000"/>
            <a:gd name="connsiteX0" fmla="*/ 0 w 293688"/>
            <a:gd name="connsiteY0" fmla="*/ 0 h 395474"/>
            <a:gd name="connsiteX1" fmla="*/ 142875 w 293688"/>
            <a:gd name="connsiteY1" fmla="*/ 14474 h 395474"/>
            <a:gd name="connsiteX2" fmla="*/ 293688 w 293688"/>
            <a:gd name="connsiteY2" fmla="*/ 395474 h 395474"/>
            <a:gd name="connsiteX0" fmla="*/ 0 w 300852"/>
            <a:gd name="connsiteY0" fmla="*/ 4202 h 381000"/>
            <a:gd name="connsiteX1" fmla="*/ 150039 w 300852"/>
            <a:gd name="connsiteY1" fmla="*/ 0 h 381000"/>
            <a:gd name="connsiteX2" fmla="*/ 300852 w 300852"/>
            <a:gd name="connsiteY2" fmla="*/ 381000 h 3810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300852" h="381000">
              <a:moveTo>
                <a:pt x="0" y="4202"/>
              </a:moveTo>
              <a:lnTo>
                <a:pt x="150039" y="0"/>
              </a:lnTo>
              <a:lnTo>
                <a:pt x="300852" y="381000"/>
              </a:ln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0.29575</cdr:x>
      <cdr:y>0.70705</cdr:y>
    </cdr:from>
    <cdr:to>
      <cdr:x>0.41154</cdr:x>
      <cdr:y>0.78103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900346" y="3648946"/>
          <a:ext cx="743999" cy="38183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1100" dirty="0"/>
            <a:t>Event Frequency</a:t>
          </a:r>
        </a:p>
      </cdr:txBody>
    </cdr:sp>
  </cdr:relSizeAnchor>
  <cdr:relSizeAnchor xmlns:cdr="http://schemas.openxmlformats.org/drawingml/2006/chartDrawing">
    <cdr:from>
      <cdr:x>0.12564</cdr:x>
      <cdr:y>0.06168</cdr:y>
    </cdr:from>
    <cdr:to>
      <cdr:x>0.28362</cdr:x>
      <cdr:y>0.14449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807309" y="318319"/>
          <a:ext cx="1015079" cy="42737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1100"/>
            <a:t>Ideal Response at 5% Droop</a:t>
          </a:r>
        </a:p>
      </cdr:txBody>
    </cdr:sp>
  </cdr:relSizeAnchor>
  <cdr:relSizeAnchor xmlns:cdr="http://schemas.openxmlformats.org/drawingml/2006/chartDrawing">
    <cdr:from>
      <cdr:x>0.28333</cdr:x>
      <cdr:y>0.1183</cdr:y>
    </cdr:from>
    <cdr:to>
      <cdr:x>0.3</cdr:x>
      <cdr:y>0.20264</cdr:y>
    </cdr:to>
    <cdr:sp macro="" textlink="">
      <cdr:nvSpPr>
        <cdr:cNvPr id="11" name="Freeform 2"/>
        <cdr:cNvSpPr/>
      </cdr:nvSpPr>
      <cdr:spPr>
        <a:xfrm xmlns:a="http://schemas.openxmlformats.org/drawingml/2006/main">
          <a:off x="1820562" y="610517"/>
          <a:ext cx="107093" cy="435272"/>
        </a:xfrm>
        <a:custGeom xmlns:a="http://schemas.openxmlformats.org/drawingml/2006/main">
          <a:avLst/>
          <a:gdLst>
            <a:gd name="connsiteX0" fmla="*/ 0 w 293688"/>
            <a:gd name="connsiteY0" fmla="*/ 7938 h 381000"/>
            <a:gd name="connsiteX1" fmla="*/ 142875 w 293688"/>
            <a:gd name="connsiteY1" fmla="*/ 0 h 381000"/>
            <a:gd name="connsiteX2" fmla="*/ 293688 w 293688"/>
            <a:gd name="connsiteY2" fmla="*/ 381000 h 3810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293688" h="381000">
              <a:moveTo>
                <a:pt x="0" y="7938"/>
              </a:moveTo>
              <a:lnTo>
                <a:pt x="142875" y="0"/>
              </a:lnTo>
              <a:lnTo>
                <a:pt x="293688" y="381000"/>
              </a:ln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0.43887</cdr:x>
      <cdr:y>0.17272</cdr:y>
    </cdr:from>
    <cdr:to>
      <cdr:x>0.64923</cdr:x>
      <cdr:y>0.24893</cdr:y>
    </cdr:to>
    <cdr:sp macro="" textlink="">
      <cdr:nvSpPr>
        <cdr:cNvPr id="12" name="TextBox 3"/>
        <cdr:cNvSpPr txBox="1"/>
      </cdr:nvSpPr>
      <cdr:spPr>
        <a:xfrm xmlns:a="http://schemas.openxmlformats.org/drawingml/2006/main">
          <a:off x="2819961" y="891366"/>
          <a:ext cx="1351660" cy="39332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1100" dirty="0"/>
            <a:t>Simulated ERCOT Expected Response*</a:t>
          </a:r>
        </a:p>
      </cdr:txBody>
    </cdr:sp>
  </cdr:relSizeAnchor>
  <cdr:relSizeAnchor xmlns:cdr="http://schemas.openxmlformats.org/drawingml/2006/chartDrawing">
    <cdr:from>
      <cdr:x>0.40006</cdr:x>
      <cdr:y>0.21222</cdr:y>
    </cdr:from>
    <cdr:to>
      <cdr:x>0.44103</cdr:x>
      <cdr:y>0.32472</cdr:y>
    </cdr:to>
    <cdr:sp macro="" textlink="">
      <cdr:nvSpPr>
        <cdr:cNvPr id="13" name="Freeform 4"/>
        <cdr:cNvSpPr/>
      </cdr:nvSpPr>
      <cdr:spPr>
        <a:xfrm xmlns:a="http://schemas.openxmlformats.org/drawingml/2006/main" flipH="1">
          <a:off x="2570584" y="1095217"/>
          <a:ext cx="263230" cy="580600"/>
        </a:xfrm>
        <a:custGeom xmlns:a="http://schemas.openxmlformats.org/drawingml/2006/main">
          <a:avLst/>
          <a:gdLst>
            <a:gd name="connsiteX0" fmla="*/ 0 w 293688"/>
            <a:gd name="connsiteY0" fmla="*/ 7938 h 381000"/>
            <a:gd name="connsiteX1" fmla="*/ 142875 w 293688"/>
            <a:gd name="connsiteY1" fmla="*/ 0 h 381000"/>
            <a:gd name="connsiteX2" fmla="*/ 293688 w 293688"/>
            <a:gd name="connsiteY2" fmla="*/ 381000 h 381000"/>
            <a:gd name="connsiteX0" fmla="*/ 0 w 293688"/>
            <a:gd name="connsiteY0" fmla="*/ 0 h 395474"/>
            <a:gd name="connsiteX1" fmla="*/ 142875 w 293688"/>
            <a:gd name="connsiteY1" fmla="*/ 14474 h 395474"/>
            <a:gd name="connsiteX2" fmla="*/ 293688 w 293688"/>
            <a:gd name="connsiteY2" fmla="*/ 395474 h 395474"/>
            <a:gd name="connsiteX0" fmla="*/ 0 w 300852"/>
            <a:gd name="connsiteY0" fmla="*/ 4202 h 381000"/>
            <a:gd name="connsiteX1" fmla="*/ 150039 w 300852"/>
            <a:gd name="connsiteY1" fmla="*/ 0 h 381000"/>
            <a:gd name="connsiteX2" fmla="*/ 300852 w 300852"/>
            <a:gd name="connsiteY2" fmla="*/ 381000 h 381000"/>
            <a:gd name="connsiteX0" fmla="*/ 0 w 457597"/>
            <a:gd name="connsiteY0" fmla="*/ 0 h 376798"/>
            <a:gd name="connsiteX1" fmla="*/ 450893 w 457597"/>
            <a:gd name="connsiteY1" fmla="*/ 1529 h 376798"/>
            <a:gd name="connsiteX2" fmla="*/ 300852 w 457597"/>
            <a:gd name="connsiteY2" fmla="*/ 376798 h 376798"/>
            <a:gd name="connsiteX0" fmla="*/ 0 w 456583"/>
            <a:gd name="connsiteY0" fmla="*/ 0 h 388260"/>
            <a:gd name="connsiteX1" fmla="*/ 450893 w 456583"/>
            <a:gd name="connsiteY1" fmla="*/ 1529 h 388260"/>
            <a:gd name="connsiteX2" fmla="*/ 250710 w 456583"/>
            <a:gd name="connsiteY2" fmla="*/ 388260 h 388260"/>
            <a:gd name="connsiteX0" fmla="*/ 0 w 460148"/>
            <a:gd name="connsiteY0" fmla="*/ 0 h 388260"/>
            <a:gd name="connsiteX1" fmla="*/ 450893 w 460148"/>
            <a:gd name="connsiteY1" fmla="*/ 1529 h 388260"/>
            <a:gd name="connsiteX2" fmla="*/ 250710 w 460148"/>
            <a:gd name="connsiteY2" fmla="*/ 388260 h 388260"/>
            <a:gd name="connsiteX0" fmla="*/ 0 w 217794"/>
            <a:gd name="connsiteY0" fmla="*/ 0 h 399722"/>
            <a:gd name="connsiteX1" fmla="*/ 208539 w 217794"/>
            <a:gd name="connsiteY1" fmla="*/ 12991 h 399722"/>
            <a:gd name="connsiteX2" fmla="*/ 8356 w 217794"/>
            <a:gd name="connsiteY2" fmla="*/ 399722 h 399722"/>
            <a:gd name="connsiteX0" fmla="*/ 0 w 217794"/>
            <a:gd name="connsiteY0" fmla="*/ 9934 h 386731"/>
            <a:gd name="connsiteX1" fmla="*/ 208539 w 217794"/>
            <a:gd name="connsiteY1" fmla="*/ 0 h 386731"/>
            <a:gd name="connsiteX2" fmla="*/ 8356 w 217794"/>
            <a:gd name="connsiteY2" fmla="*/ 386731 h 386731"/>
            <a:gd name="connsiteX0" fmla="*/ 0 w 217794"/>
            <a:gd name="connsiteY0" fmla="*/ 0 h 399721"/>
            <a:gd name="connsiteX1" fmla="*/ 208539 w 217794"/>
            <a:gd name="connsiteY1" fmla="*/ 12990 h 399721"/>
            <a:gd name="connsiteX2" fmla="*/ 8356 w 217794"/>
            <a:gd name="connsiteY2" fmla="*/ 399721 h 399721"/>
            <a:gd name="connsiteX0" fmla="*/ 0 w 282402"/>
            <a:gd name="connsiteY0" fmla="*/ 4203 h 403924"/>
            <a:gd name="connsiteX1" fmla="*/ 275396 w 282402"/>
            <a:gd name="connsiteY1" fmla="*/ 0 h 403924"/>
            <a:gd name="connsiteX2" fmla="*/ 8356 w 282402"/>
            <a:gd name="connsiteY2" fmla="*/ 403924 h 403924"/>
            <a:gd name="connsiteX0" fmla="*/ 0 w 275396"/>
            <a:gd name="connsiteY0" fmla="*/ 4203 h 403924"/>
            <a:gd name="connsiteX1" fmla="*/ 275396 w 275396"/>
            <a:gd name="connsiteY1" fmla="*/ 0 h 403924"/>
            <a:gd name="connsiteX2" fmla="*/ 8356 w 275396"/>
            <a:gd name="connsiteY2" fmla="*/ 403924 h 403924"/>
            <a:gd name="connsiteX0" fmla="*/ 1 w 267040"/>
            <a:gd name="connsiteY0" fmla="*/ 4203 h 403924"/>
            <a:gd name="connsiteX1" fmla="*/ 267040 w 267040"/>
            <a:gd name="connsiteY1" fmla="*/ 0 h 403924"/>
            <a:gd name="connsiteX2" fmla="*/ 0 w 267040"/>
            <a:gd name="connsiteY2" fmla="*/ 403924 h 403924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267040" h="403924">
              <a:moveTo>
                <a:pt x="1" y="4203"/>
              </a:moveTo>
              <a:lnTo>
                <a:pt x="267040" y="0"/>
              </a:lnTo>
              <a:cubicBezTo>
                <a:pt x="175241" y="172849"/>
                <a:pt x="83442" y="253999"/>
                <a:pt x="0" y="403924"/>
              </a:cubicBez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0.2433</cdr:x>
      <cdr:y>0.74536</cdr:y>
    </cdr:from>
    <cdr:to>
      <cdr:x>0.29487</cdr:x>
      <cdr:y>0.79755</cdr:y>
    </cdr:to>
    <cdr:sp macro="" textlink="">
      <cdr:nvSpPr>
        <cdr:cNvPr id="15" name="Freeform 6"/>
        <cdr:cNvSpPr/>
      </cdr:nvSpPr>
      <cdr:spPr>
        <a:xfrm xmlns:a="http://schemas.openxmlformats.org/drawingml/2006/main" flipH="1">
          <a:off x="1563327" y="3846654"/>
          <a:ext cx="331375" cy="269389"/>
        </a:xfrm>
        <a:custGeom xmlns:a="http://schemas.openxmlformats.org/drawingml/2006/main">
          <a:avLst/>
          <a:gdLst>
            <a:gd name="connsiteX0" fmla="*/ 0 w 293688"/>
            <a:gd name="connsiteY0" fmla="*/ 7938 h 381000"/>
            <a:gd name="connsiteX1" fmla="*/ 142875 w 293688"/>
            <a:gd name="connsiteY1" fmla="*/ 0 h 381000"/>
            <a:gd name="connsiteX2" fmla="*/ 293688 w 293688"/>
            <a:gd name="connsiteY2" fmla="*/ 381000 h 381000"/>
            <a:gd name="connsiteX0" fmla="*/ 0 w 293688"/>
            <a:gd name="connsiteY0" fmla="*/ 0 h 395474"/>
            <a:gd name="connsiteX1" fmla="*/ 142875 w 293688"/>
            <a:gd name="connsiteY1" fmla="*/ 14474 h 395474"/>
            <a:gd name="connsiteX2" fmla="*/ 293688 w 293688"/>
            <a:gd name="connsiteY2" fmla="*/ 395474 h 395474"/>
            <a:gd name="connsiteX0" fmla="*/ 0 w 300852"/>
            <a:gd name="connsiteY0" fmla="*/ 4202 h 381000"/>
            <a:gd name="connsiteX1" fmla="*/ 150039 w 300852"/>
            <a:gd name="connsiteY1" fmla="*/ 0 h 381000"/>
            <a:gd name="connsiteX2" fmla="*/ 300852 w 300852"/>
            <a:gd name="connsiteY2" fmla="*/ 381000 h 381000"/>
            <a:gd name="connsiteX0" fmla="*/ 0 w 360361"/>
            <a:gd name="connsiteY0" fmla="*/ 4202 h 187914"/>
            <a:gd name="connsiteX1" fmla="*/ 150039 w 360361"/>
            <a:gd name="connsiteY1" fmla="*/ 0 h 187914"/>
            <a:gd name="connsiteX2" fmla="*/ 360361 w 360361"/>
            <a:gd name="connsiteY2" fmla="*/ 187914 h 187914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360361" h="187914">
              <a:moveTo>
                <a:pt x="0" y="4202"/>
              </a:moveTo>
              <a:lnTo>
                <a:pt x="150039" y="0"/>
              </a:lnTo>
              <a:lnTo>
                <a:pt x="360361" y="187914"/>
              </a:ln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0.70099</cdr:x>
      <cdr:y>0.68783</cdr:y>
    </cdr:from>
    <cdr:to>
      <cdr:x>0.87179</cdr:x>
      <cdr:y>0.77409</cdr:y>
    </cdr:to>
    <cdr:sp macro="" textlink="">
      <cdr:nvSpPr>
        <cdr:cNvPr id="16" name="TextBox 7"/>
        <cdr:cNvSpPr txBox="1"/>
      </cdr:nvSpPr>
      <cdr:spPr>
        <a:xfrm xmlns:a="http://schemas.openxmlformats.org/drawingml/2006/main">
          <a:off x="4504208" y="3549778"/>
          <a:ext cx="1097521" cy="44515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40000"/>
            <a:lumOff val="60000"/>
          </a:schemeClr>
        </a:solidFill>
        <a:ln xmlns:a="http://schemas.openxmlformats.org/drawingml/2006/main" w="12700">
          <a:solidFill>
            <a:schemeClr val="tx1"/>
          </a:solidFill>
        </a:ln>
      </cdr:spPr>
      <cdr:txBody>
        <a:bodyPr xmlns:a="http://schemas.openxmlformats.org/drawingml/2006/main" vertOverflow="clip" wrap="square" lIns="18288" tIns="18288" rIns="18288" bIns="18288" rtlCol="0"/>
        <a:lstStyle xmlns:a="http://schemas.openxmlformats.org/drawingml/2006/main"/>
        <a:p xmlns:a="http://schemas.openxmlformats.org/drawingml/2006/main">
          <a:r>
            <a:rPr lang="en-US" sz="1100" dirty="0"/>
            <a:t>Actual Steam Unit Response**</a:t>
          </a:r>
        </a:p>
      </cdr:txBody>
    </cdr:sp>
  </cdr:relSizeAnchor>
  <cdr:relSizeAnchor xmlns:cdr="http://schemas.openxmlformats.org/drawingml/2006/chartDrawing">
    <cdr:from>
      <cdr:x>0.68049</cdr:x>
      <cdr:y>0.60388</cdr:y>
    </cdr:from>
    <cdr:to>
      <cdr:x>0.70617</cdr:x>
      <cdr:y>0.72589</cdr:y>
    </cdr:to>
    <cdr:sp macro="" textlink="">
      <cdr:nvSpPr>
        <cdr:cNvPr id="17" name="Freeform 8"/>
        <cdr:cNvSpPr/>
      </cdr:nvSpPr>
      <cdr:spPr>
        <a:xfrm xmlns:a="http://schemas.openxmlformats.org/drawingml/2006/main" flipH="1" flipV="1">
          <a:off x="4372480" y="3116507"/>
          <a:ext cx="165013" cy="629673"/>
        </a:xfrm>
        <a:custGeom xmlns:a="http://schemas.openxmlformats.org/drawingml/2006/main">
          <a:avLst/>
          <a:gdLst>
            <a:gd name="connsiteX0" fmla="*/ 0 w 293688"/>
            <a:gd name="connsiteY0" fmla="*/ 7938 h 381000"/>
            <a:gd name="connsiteX1" fmla="*/ 142875 w 293688"/>
            <a:gd name="connsiteY1" fmla="*/ 0 h 381000"/>
            <a:gd name="connsiteX2" fmla="*/ 293688 w 293688"/>
            <a:gd name="connsiteY2" fmla="*/ 381000 h 381000"/>
            <a:gd name="connsiteX0" fmla="*/ 0 w 293688"/>
            <a:gd name="connsiteY0" fmla="*/ 0 h 395474"/>
            <a:gd name="connsiteX1" fmla="*/ 142875 w 293688"/>
            <a:gd name="connsiteY1" fmla="*/ 14474 h 395474"/>
            <a:gd name="connsiteX2" fmla="*/ 293688 w 293688"/>
            <a:gd name="connsiteY2" fmla="*/ 395474 h 395474"/>
            <a:gd name="connsiteX0" fmla="*/ 0 w 300852"/>
            <a:gd name="connsiteY0" fmla="*/ 4202 h 381000"/>
            <a:gd name="connsiteX1" fmla="*/ 150039 w 300852"/>
            <a:gd name="connsiteY1" fmla="*/ 0 h 381000"/>
            <a:gd name="connsiteX2" fmla="*/ 300852 w 300852"/>
            <a:gd name="connsiteY2" fmla="*/ 381000 h 381000"/>
            <a:gd name="connsiteX0" fmla="*/ 46431 w 202329"/>
            <a:gd name="connsiteY0" fmla="*/ 4202 h 381000"/>
            <a:gd name="connsiteX1" fmla="*/ 196470 w 202329"/>
            <a:gd name="connsiteY1" fmla="*/ 0 h 381000"/>
            <a:gd name="connsiteX2" fmla="*/ 5859 w 202329"/>
            <a:gd name="connsiteY2" fmla="*/ 381000 h 381000"/>
            <a:gd name="connsiteX0" fmla="*/ 40573 w 201149"/>
            <a:gd name="connsiteY0" fmla="*/ 4202 h 381000"/>
            <a:gd name="connsiteX1" fmla="*/ 190612 w 201149"/>
            <a:gd name="connsiteY1" fmla="*/ 0 h 381000"/>
            <a:gd name="connsiteX2" fmla="*/ 1 w 201149"/>
            <a:gd name="connsiteY2" fmla="*/ 381000 h 3810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201149" h="381000">
              <a:moveTo>
                <a:pt x="40573" y="4202"/>
              </a:moveTo>
              <a:lnTo>
                <a:pt x="190612" y="0"/>
              </a:lnTo>
              <a:cubicBezTo>
                <a:pt x="240883" y="127000"/>
                <a:pt x="100359" y="214124"/>
                <a:pt x="1" y="381000"/>
              </a:cubicBez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0.42773</cdr:x>
      <cdr:y>0.1537</cdr:y>
    </cdr:from>
    <cdr:to>
      <cdr:x>0.97161</cdr:x>
      <cdr:y>0.15676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="" xmlns:a16="http://schemas.microsoft.com/office/drawing/2014/main" id="{B411EF58-A35D-40AF-B948-9C1EE5345596}"/>
            </a:ext>
          </a:extLst>
        </cdr:cNvPr>
        <cdr:cNvCxnSpPr/>
      </cdr:nvCxnSpPr>
      <cdr:spPr>
        <a:xfrm xmlns:a="http://schemas.openxmlformats.org/drawingml/2006/main">
          <a:off x="3723870" y="920659"/>
          <a:ext cx="4735111" cy="18335"/>
        </a:xfrm>
        <a:prstGeom xmlns:a="http://schemas.openxmlformats.org/drawingml/2006/main" prst="line">
          <a:avLst/>
        </a:prstGeom>
        <a:ln xmlns:a="http://schemas.openxmlformats.org/drawingml/2006/main" w="127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0.36329</cdr:x>
      <cdr:y>0.78447</cdr:y>
    </cdr:from>
    <cdr:to>
      <cdr:x>0.55807</cdr:x>
      <cdr:y>0.88716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3162877" y="4698987"/>
          <a:ext cx="1695796" cy="6151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0.44475</cdr:x>
      <cdr:y>0.28437</cdr:y>
    </cdr:from>
    <cdr:to>
      <cdr:x>0.61164</cdr:x>
      <cdr:y>0.37041</cdr:y>
    </cdr:to>
    <cdr:sp macro="" textlink="">
      <cdr:nvSpPr>
        <cdr:cNvPr id="29" name="TextBox 28"/>
        <cdr:cNvSpPr txBox="1"/>
      </cdr:nvSpPr>
      <cdr:spPr>
        <a:xfrm xmlns:a="http://schemas.openxmlformats.org/drawingml/2006/main">
          <a:off x="3872025" y="1703379"/>
          <a:ext cx="1452969" cy="5153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0.22494</cdr:x>
      <cdr:y>0.86341</cdr:y>
    </cdr:from>
    <cdr:to>
      <cdr:x>0.41421</cdr:x>
      <cdr:y>1</cdr:y>
    </cdr:to>
    <cdr:sp macro="" textlink="">
      <cdr:nvSpPr>
        <cdr:cNvPr id="34" name="TextBox 33"/>
        <cdr:cNvSpPr txBox="1"/>
      </cdr:nvSpPr>
      <cdr:spPr>
        <a:xfrm xmlns:a="http://schemas.openxmlformats.org/drawingml/2006/main">
          <a:off x="1958349" y="5521094"/>
          <a:ext cx="1647826" cy="8181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D098B8-B5B1-9F40-BF24-EB72FB0407B2}" type="datetimeFigureOut">
              <a:rPr lang="en-US" smtClean="0"/>
              <a:t>3/13/2019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635C57-27A1-3442-AE59-ED75B2152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4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457200" rtl="0" eaLnBrk="1" latinLnBrk="0" hangingPunct="1">
      <a:buFont typeface="Arial"/>
      <a:buChar char="•"/>
      <a:defRPr sz="1400" kern="1200">
        <a:solidFill>
          <a:schemeClr val="tx1"/>
        </a:solidFill>
        <a:latin typeface="Arial"/>
        <a:ea typeface="+mn-ea"/>
        <a:cs typeface="Arial"/>
      </a:defRPr>
    </a:lvl1pPr>
    <a:lvl2pPr marL="628650" indent="-171450" algn="l" defTabSz="457200" rtl="0" eaLnBrk="1" latinLnBrk="0" hangingPunct="1">
      <a:buFont typeface="Lucida Grande"/>
      <a:buChar char="-"/>
      <a:defRPr sz="1400" kern="1200">
        <a:solidFill>
          <a:schemeClr val="tx1"/>
        </a:solidFill>
        <a:latin typeface="Arial"/>
        <a:ea typeface="+mn-ea"/>
        <a:cs typeface="Arial"/>
      </a:defRPr>
    </a:lvl2pPr>
    <a:lvl3pPr marL="1085850" indent="-171450" algn="l" defTabSz="457200" rtl="0" eaLnBrk="1" latinLnBrk="0" hangingPunct="1">
      <a:buFont typeface="Lucida Grande"/>
      <a:buChar char="-"/>
      <a:defRPr sz="1400" kern="1200">
        <a:solidFill>
          <a:schemeClr val="tx1"/>
        </a:solidFill>
        <a:latin typeface="Arial"/>
        <a:ea typeface="+mn-ea"/>
        <a:cs typeface="Arial"/>
      </a:defRPr>
    </a:lvl3pPr>
    <a:lvl4pPr marL="1543050" indent="-171450" algn="l" defTabSz="457200" rtl="0" eaLnBrk="1" latinLnBrk="0" hangingPunct="1">
      <a:buFont typeface="Lucida Grande"/>
      <a:buChar char="-"/>
      <a:defRPr sz="1400" kern="1200">
        <a:solidFill>
          <a:schemeClr val="tx1"/>
        </a:solidFill>
        <a:latin typeface="Arial"/>
        <a:ea typeface="+mn-ea"/>
        <a:cs typeface="Arial"/>
      </a:defRPr>
    </a:lvl4pPr>
    <a:lvl5pPr marL="2000250" indent="-171450" algn="l" defTabSz="457200" rtl="0" eaLnBrk="1" latinLnBrk="0" hangingPunct="1">
      <a:buFont typeface="Lucida Grande"/>
      <a:buChar char="-"/>
      <a:defRPr sz="1400"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734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OEM Ramp</a:t>
            </a:r>
            <a:r>
              <a:rPr lang="en-US" baseline="0" dirty="0"/>
              <a:t> limits: </a:t>
            </a:r>
            <a:r>
              <a:rPr lang="en-US" sz="1400" b="1" kern="1200" dirty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The OEM’s are using this conservative terms because there are many things that will restrict a unit’s output.   The typical response observed is then unit output will saturate at the stated MW/min and will not increase until the next minute interval.  This is simply throttling the thermal energy to prevent exceeding the thermal limits of internal materials.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167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OEM Ramp</a:t>
            </a:r>
            <a:r>
              <a:rPr lang="en-US" baseline="0" dirty="0"/>
              <a:t> limits: </a:t>
            </a:r>
            <a:r>
              <a:rPr lang="en-US" sz="1400" b="1" kern="1200" dirty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The OEM’s are using this conservative terms because there are many things that will restrict a unit’s output.   The typical response observed is then unit output will saturate at the stated MW/min and will not increase until the next minute interval.  This is simply throttling the thermal energy to prevent exceeding the thermal limits of internal materials.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788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400" dirty="0"/>
              <a:t>Typically used for transmission planning studies </a:t>
            </a:r>
            <a:r>
              <a:rPr lang="en-US" sz="1400" b="1" dirty="0"/>
              <a:t>to verify faults on the system can be cleared while</a:t>
            </a:r>
            <a:r>
              <a:rPr lang="en-US" sz="1400" b="1" baseline="0" dirty="0"/>
              <a:t> allowing generators to sustain a stable swing without tripping.</a:t>
            </a:r>
            <a:endParaRPr lang="en-US" sz="1400" b="1" dirty="0"/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400" dirty="0"/>
              <a:t>Only is accurate for frequency events that result in  deviations between 0.15-0.25 Hz </a:t>
            </a:r>
            <a:r>
              <a:rPr lang="en-US" sz="1400" b="1" dirty="0"/>
              <a:t>because the actual tests are made with small step changes….so not to trip the unit off-line.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400" dirty="0"/>
              <a:t>Overestimated natural gas units’ output by more than 50% </a:t>
            </a:r>
            <a:r>
              <a:rPr lang="en-US" sz="1400" b="1" dirty="0"/>
              <a:t>especially when the frequency deviations are large (2-14 seconds after the event) 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118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400" dirty="0"/>
              <a:t>Typically used for transmission planning studies </a:t>
            </a:r>
            <a:r>
              <a:rPr lang="en-US" sz="1400" b="1" dirty="0"/>
              <a:t>to verify faults on the system can be cleared while</a:t>
            </a:r>
            <a:r>
              <a:rPr lang="en-US" sz="1400" b="1" baseline="0" dirty="0"/>
              <a:t> allowing generators to sustain a stable swing without tripping.</a:t>
            </a:r>
            <a:endParaRPr lang="en-US" sz="1400" b="1" dirty="0"/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400" dirty="0"/>
              <a:t>Only is accurate for frequency events that result in  deviations between 0.15-0.25 Hz </a:t>
            </a:r>
            <a:r>
              <a:rPr lang="en-US" sz="1400" b="1" dirty="0"/>
              <a:t>because the actual tests are made with small step changes….so not to trip the unit off-line.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400" dirty="0"/>
              <a:t>Overestimated natural gas units’ output by more than 50% </a:t>
            </a:r>
            <a:r>
              <a:rPr lang="en-US" sz="1400" b="1" dirty="0"/>
              <a:t>especially when the frequency deviations are large (2-14 seconds after the event) 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001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311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619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822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5C57-27A1-3442-AE59-ED75B2152BE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39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1.jpeg"/><Relationship Id="rId7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CRA_28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8" y="5811838"/>
            <a:ext cx="22479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BlueFACETING-01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550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4750" y="1392595"/>
            <a:ext cx="8164286" cy="615553"/>
          </a:xfrm>
        </p:spPr>
        <p:txBody>
          <a:bodyPr>
            <a:spAutoFit/>
          </a:bodyPr>
          <a:lstStyle>
            <a:lvl1pPr algn="l">
              <a:defRPr sz="3400" b="1" cap="all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49" y="2244123"/>
            <a:ext cx="8164287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153150" y="6481763"/>
            <a:ext cx="2825750" cy="160337"/>
          </a:xfrm>
        </p:spPr>
        <p:txBody>
          <a:bodyPr/>
          <a:lstStyle>
            <a:lvl1pPr algn="r"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9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BlueFACETING-01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550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153150" y="6481763"/>
            <a:ext cx="2825750" cy="160337"/>
          </a:xfrm>
        </p:spPr>
        <p:txBody>
          <a:bodyPr/>
          <a:lstStyle>
            <a:lvl1pPr algn="r"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9" name="Picture 6" descr="LCRA_288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8" y="5981290"/>
            <a:ext cx="1789116" cy="66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874060" y="147760"/>
            <a:ext cx="8104840" cy="390207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814614" y="4295506"/>
            <a:ext cx="8164286" cy="615553"/>
          </a:xfrm>
        </p:spPr>
        <p:txBody>
          <a:bodyPr>
            <a:spAutoFit/>
          </a:bodyPr>
          <a:lstStyle>
            <a:lvl1pPr algn="l">
              <a:defRPr sz="3400" b="1" cap="all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814613" y="5126716"/>
            <a:ext cx="8164287" cy="58418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2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aceting_Thinnest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LCRA_2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6210300"/>
            <a:ext cx="122555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94368" y="581370"/>
            <a:ext cx="8727382" cy="584776"/>
          </a:xfrm>
        </p:spPr>
        <p:txBody>
          <a:bodyPr>
            <a:spAutoFit/>
          </a:bodyPr>
          <a:lstStyle>
            <a:lvl1pPr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94368" y="1295423"/>
            <a:ext cx="8727382" cy="4727905"/>
          </a:xfrm>
        </p:spPr>
        <p:txBody>
          <a:bodyPr/>
          <a:lstStyle>
            <a:lvl1pPr>
              <a:spcBef>
                <a:spcPts val="500"/>
              </a:spcBef>
              <a:spcAft>
                <a:spcPts val="1000"/>
              </a:spcAft>
              <a:defRPr sz="2800"/>
            </a:lvl1pPr>
            <a:lvl2pPr>
              <a:spcBef>
                <a:spcPts val="0"/>
              </a:spcBef>
              <a:defRPr sz="2800"/>
            </a:lvl2pPr>
            <a:lvl3pPr>
              <a:spcBef>
                <a:spcPts val="500"/>
              </a:spcBef>
              <a:defRPr sz="2400"/>
            </a:lvl3pPr>
            <a:lvl4pPr>
              <a:spcBef>
                <a:spcPts val="500"/>
              </a:spcBef>
              <a:defRPr sz="2200"/>
            </a:lvl4pPr>
            <a:lvl5pPr>
              <a:spcBef>
                <a:spcPts val="50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5645150" y="6391275"/>
            <a:ext cx="2895600" cy="271463"/>
          </a:xfrm>
        </p:spPr>
        <p:txBody>
          <a:bodyPr/>
          <a:lstStyle>
            <a:lvl1pPr algn="r"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40750" y="6391275"/>
            <a:ext cx="381000" cy="271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25F4C-8472-5846-93D4-3FFED33737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5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aceting_Thinnest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LCRA_2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6210300"/>
            <a:ext cx="122555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94368" y="612148"/>
            <a:ext cx="8727382" cy="523220"/>
          </a:xfr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"/>
          </p:nvPr>
        </p:nvSpPr>
        <p:spPr>
          <a:xfrm>
            <a:off x="194367" y="1307966"/>
            <a:ext cx="4260401" cy="46925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5"/>
          <p:cNvSpPr>
            <a:spLocks noGrp="1"/>
          </p:cNvSpPr>
          <p:nvPr>
            <p:ph sz="quarter" idx="4"/>
          </p:nvPr>
        </p:nvSpPr>
        <p:spPr>
          <a:xfrm>
            <a:off x="4659923" y="1300361"/>
            <a:ext cx="4261826" cy="46925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5645150" y="6391275"/>
            <a:ext cx="2895600" cy="271463"/>
          </a:xfrm>
        </p:spPr>
        <p:txBody>
          <a:bodyPr/>
          <a:lstStyle>
            <a:lvl1pPr algn="r"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40750" y="6391275"/>
            <a:ext cx="381000" cy="271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14927-1093-7D4E-95FB-99CC48DDAE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5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aceting_Thinnest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CRA_2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6210300"/>
            <a:ext cx="122555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194367" y="1307965"/>
            <a:ext cx="4260401" cy="562539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94367" y="1929536"/>
            <a:ext cx="4260401" cy="40785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9923" y="1307965"/>
            <a:ext cx="4261826" cy="562539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59923" y="1929536"/>
            <a:ext cx="4261826" cy="40785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94368" y="612148"/>
            <a:ext cx="8727382" cy="523220"/>
          </a:xfr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4"/>
          </p:nvPr>
        </p:nvSpPr>
        <p:spPr>
          <a:xfrm>
            <a:off x="5645150" y="6391275"/>
            <a:ext cx="2895600" cy="271463"/>
          </a:xfrm>
        </p:spPr>
        <p:txBody>
          <a:bodyPr/>
          <a:lstStyle>
            <a:lvl1pPr algn="r"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8540750" y="6391275"/>
            <a:ext cx="381000" cy="271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D1EA0-A663-7E4A-BEE5-0270CAE5D8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12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aceting_Thinnest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LCRA_2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6210300"/>
            <a:ext cx="122555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94368" y="1259118"/>
            <a:ext cx="8727382" cy="3937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368" y="5336028"/>
            <a:ext cx="8727382" cy="702509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94368" y="612148"/>
            <a:ext cx="8727382" cy="523220"/>
          </a:xfr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5645150" y="6391275"/>
            <a:ext cx="2895600" cy="271463"/>
          </a:xfrm>
        </p:spPr>
        <p:txBody>
          <a:bodyPr/>
          <a:lstStyle>
            <a:lvl1pPr algn="r"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40750" y="6391275"/>
            <a:ext cx="381000" cy="271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D4050-8D54-A24E-9FA3-8E5AE65EDB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75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Faceting_Thinnest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LCRA_2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6210300"/>
            <a:ext cx="122555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5645150" y="6391275"/>
            <a:ext cx="2895600" cy="271463"/>
          </a:xfrm>
        </p:spPr>
        <p:txBody>
          <a:bodyPr/>
          <a:lstStyle>
            <a:lvl1pPr algn="r"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40750" y="6391275"/>
            <a:ext cx="381000" cy="271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825CA-F085-0546-AFD6-8620BFEFC0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72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Faceting_Thinnest_PP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LCRA_288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256" y="4964033"/>
            <a:ext cx="1714398" cy="632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Flat-Social-Icons-72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545" y="880275"/>
            <a:ext cx="406400" cy="406400"/>
          </a:xfrm>
          <a:prstGeom prst="rect">
            <a:avLst/>
          </a:prstGeom>
        </p:spPr>
      </p:pic>
      <p:pic>
        <p:nvPicPr>
          <p:cNvPr id="3" name="Picture 2" descr="Flat-Social-Icons-51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729" y="880275"/>
            <a:ext cx="406400" cy="406400"/>
          </a:xfrm>
          <a:prstGeom prst="rect">
            <a:avLst/>
          </a:prstGeom>
        </p:spPr>
      </p:pic>
      <p:pic>
        <p:nvPicPr>
          <p:cNvPr id="4" name="Picture 3" descr="Flat-Social-Icons-54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729" y="1994610"/>
            <a:ext cx="406400" cy="406400"/>
          </a:xfrm>
          <a:prstGeom prst="rect">
            <a:avLst/>
          </a:prstGeom>
        </p:spPr>
      </p:pic>
      <p:pic>
        <p:nvPicPr>
          <p:cNvPr id="5" name="Picture 4" descr="Flat-Social-Icons-57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545" y="1994610"/>
            <a:ext cx="406400" cy="406400"/>
          </a:xfrm>
          <a:prstGeom prst="rect">
            <a:avLst/>
          </a:prstGeom>
        </p:spPr>
      </p:pic>
      <p:pic>
        <p:nvPicPr>
          <p:cNvPr id="10" name="Picture 9" descr="Flat-Social-Icons-66.eps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923" y="3136778"/>
            <a:ext cx="406400" cy="4064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2220451" y="1305712"/>
            <a:ext cx="4760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lowercoloradoriverauthority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220451" y="2457723"/>
            <a:ext cx="4760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@LCRA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2220451" y="3618963"/>
            <a:ext cx="4760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LCRAvideo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2220451" y="5777199"/>
            <a:ext cx="4760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P.O.</a:t>
            </a:r>
            <a:r>
              <a:rPr lang="en-US" baseline="0" dirty="0"/>
              <a:t> Box 220, Austin, TX 78767-0220</a:t>
            </a:r>
          </a:p>
          <a:p>
            <a:pPr algn="ctr"/>
            <a:r>
              <a:rPr lang="en-US" baseline="0" dirty="0" err="1"/>
              <a:t>lcra.org</a:t>
            </a:r>
            <a:r>
              <a:rPr lang="en-US" baseline="0" dirty="0"/>
              <a:t> | 800-776-5272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1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0350" y="274638"/>
            <a:ext cx="8502650" cy="427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0350" y="1004888"/>
            <a:ext cx="850265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035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cap="all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09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6A04A4C-97B7-0F47-961D-0CCA0BDFDF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2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3" r:id="rId8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1" kern="1200" cap="none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457200" indent="-45720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914400" indent="-457200" algn="l" defTabSz="457200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26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257300" indent="-342900" algn="l" defTabSz="457200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714500" indent="-342900" algn="l" defTabSz="457200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22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171700" indent="-342900" algn="l" defTabSz="457200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4750" y="1038652"/>
            <a:ext cx="8164286" cy="1323439"/>
          </a:xfrm>
        </p:spPr>
        <p:txBody>
          <a:bodyPr/>
          <a:lstStyle/>
          <a:p>
            <a:pPr algn="ctr"/>
            <a:r>
              <a:rPr lang="en-US" sz="4000" dirty="0"/>
              <a:t>Frequency Response Study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153661" y="6481706"/>
            <a:ext cx="2825379" cy="160648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2937C63-5DB6-4135-8AC8-6B9F34BED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2044" y="5838669"/>
            <a:ext cx="5076996" cy="836211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19373" y="4183510"/>
            <a:ext cx="8164286" cy="584775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400" b="1" kern="1200" cap="all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 cap="none" dirty="0"/>
              <a:t>03/13/2019</a:t>
            </a:r>
          </a:p>
        </p:txBody>
      </p:sp>
    </p:spTree>
    <p:extLst>
      <p:ext uri="{BB962C8B-B14F-4D97-AF65-F5344CB8AC3E}">
        <p14:creationId xmlns:p14="http://schemas.microsoft.com/office/powerpoint/2010/main" val="254217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68" y="473270"/>
            <a:ext cx="8797059" cy="1384995"/>
          </a:xfrm>
        </p:spPr>
        <p:txBody>
          <a:bodyPr/>
          <a:lstStyle/>
          <a:p>
            <a:r>
              <a:rPr lang="en-US" sz="2800" dirty="0"/>
              <a:t>Simulated response from most governor models do not match actual behavior seen during large frequency excursions: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026" y="2033045"/>
            <a:ext cx="8802724" cy="3252613"/>
          </a:xfrm>
        </p:spPr>
        <p:txBody>
          <a:bodyPr/>
          <a:lstStyle/>
          <a:p>
            <a:pPr marL="18288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LCRA and Burns &amp; McDonnell believe the market participant-supplied information to ERCOT for this type of simulation can be incorrect.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631825" lvl="1"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Guidance for parameter setting and unit testing focuses on development of parameters used for deviations between 0.15-0.25 Hz </a:t>
            </a:r>
            <a:br>
              <a:rPr lang="en-US" sz="2000" dirty="0"/>
            </a:br>
            <a:endParaRPr lang="en-US" sz="2000" dirty="0"/>
          </a:p>
          <a:p>
            <a:pPr marL="631825" lvl="1"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Vast majority of uses/users in the world focus on this range of deviation – ERCOT is a substantially different grid</a:t>
            </a:r>
            <a:br>
              <a:rPr lang="en-US" sz="2000" dirty="0"/>
            </a:br>
            <a:endParaRPr lang="en-US" sz="2000" dirty="0"/>
          </a:p>
          <a:p>
            <a:pPr marL="631825" lvl="1"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This range is typically used for transmission planning studies and transient stability studies.</a:t>
            </a:r>
            <a:endParaRPr lang="en-US" sz="2000" kern="0" dirty="0">
              <a:solidFill>
                <a:srgbClr val="0433FF"/>
              </a:solidFill>
              <a:latin typeface="Century Gothic"/>
              <a:ea typeface="Century Gothic"/>
              <a:cs typeface="Century Gothic"/>
            </a:endParaRPr>
          </a:p>
          <a:p>
            <a:pPr marL="457200" lvl="1" indent="0" defTabSz="584200" hangingPunct="0">
              <a:buNone/>
              <a:defRPr sz="2800" b="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sz="2000" kern="0" dirty="0">
              <a:solidFill>
                <a:srgbClr val="0433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defTabSz="584200" hangingPunct="0">
              <a:defRPr sz="2800" b="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kern="0" dirty="0">
              <a:solidFill>
                <a:srgbClr val="0433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4625" lvl="1" indent="0">
              <a:spcAft>
                <a:spcPts val="0"/>
              </a:spcAft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174625" lvl="1" indent="0">
              <a:spcAft>
                <a:spcPts val="0"/>
              </a:spcAft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174625" lvl="1" indent="0">
              <a:spcAft>
                <a:spcPts val="0"/>
              </a:spcAft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457200" lvl="1" indent="0">
              <a:spcAft>
                <a:spcPts val="0"/>
              </a:spcAft>
              <a:buNone/>
            </a:pPr>
            <a:endParaRPr lang="en-US" sz="11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7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68" y="322238"/>
            <a:ext cx="8797059" cy="769441"/>
          </a:xfrm>
        </p:spPr>
        <p:txBody>
          <a:bodyPr/>
          <a:lstStyle/>
          <a:p>
            <a:r>
              <a:rPr lang="en-US" sz="2200" dirty="0"/>
              <a:t>Simulated response from most governor models do not match actual behavior seen during large frequency excursions: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368" y="1780706"/>
            <a:ext cx="8612224" cy="5011980"/>
          </a:xfrm>
        </p:spPr>
        <p:txBody>
          <a:bodyPr/>
          <a:lstStyle/>
          <a:p>
            <a:pPr marL="174625" lvl="1" indent="0">
              <a:spcAft>
                <a:spcPts val="0"/>
              </a:spcAft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174625" lvl="1" indent="0">
              <a:spcAft>
                <a:spcPts val="0"/>
              </a:spcAft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174625" lvl="1" indent="0">
              <a:spcAft>
                <a:spcPts val="0"/>
              </a:spcAft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457200" lvl="1" indent="0">
              <a:spcAft>
                <a:spcPts val="0"/>
              </a:spcAft>
              <a:buNone/>
            </a:pPr>
            <a:endParaRPr lang="en-US" sz="11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21974" y="6381464"/>
            <a:ext cx="21627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** 1/26/16 Event</a:t>
            </a:r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235744"/>
              </p:ext>
            </p:extLst>
          </p:nvPr>
        </p:nvGraphicFramePr>
        <p:xfrm>
          <a:off x="889686" y="1170189"/>
          <a:ext cx="7587049" cy="5160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823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68" y="502273"/>
            <a:ext cx="8727382" cy="1384995"/>
          </a:xfrm>
        </p:spPr>
        <p:txBody>
          <a:bodyPr/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We recommend performing a more detailed and longer study of large loss-of-generation events</a:t>
            </a:r>
            <a:br>
              <a:rPr lang="en-US" sz="2800" dirty="0">
                <a:solidFill>
                  <a:schemeClr val="bg1">
                    <a:lumMod val="65000"/>
                  </a:schemeClr>
                </a:solidFill>
              </a:rPr>
            </a:b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368" y="1654061"/>
            <a:ext cx="8727382" cy="441620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This recommendation is based on the following observations and conclusions…</a:t>
            </a:r>
            <a:endParaRPr lang="en-US" sz="2200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65000"/>
                  </a:schemeClr>
                </a:solidFill>
              </a:rPr>
              <a:t>Current governor models do not include thermal ramp rate limitations present on large CTs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65000"/>
                  </a:schemeClr>
                </a:solidFill>
              </a:rPr>
              <a:t>Simulated response from most governor models do not match actual behavior seen during large frequency excursions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Key results from the recent ERCOT RRS study are substantially different from a large event in 2003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3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64" y="627219"/>
            <a:ext cx="8727382" cy="892552"/>
          </a:xfrm>
        </p:spPr>
        <p:txBody>
          <a:bodyPr/>
          <a:lstStyle/>
          <a:p>
            <a:r>
              <a:rPr lang="en-US" sz="2400" dirty="0"/>
              <a:t>Key results from the recent ERCOT RRS study are substantially different from a large event in 2003 </a:t>
            </a:r>
            <a:r>
              <a:rPr lang="en-US" sz="2800" baseline="30000" dirty="0"/>
              <a:t>[6]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452951"/>
              </p:ext>
            </p:extLst>
          </p:nvPr>
        </p:nvGraphicFramePr>
        <p:xfrm>
          <a:off x="408071" y="1716925"/>
          <a:ext cx="8208707" cy="4220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48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06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937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394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6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2017 ERCOT RRS study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2003 actual event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Predicted severity of study compared to actual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9338">
                <a:tc>
                  <a:txBody>
                    <a:bodyPr/>
                    <a:lstStyle/>
                    <a:p>
                      <a:pPr algn="r" fontAlgn="b">
                        <a:tabLst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Generation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29,008 MW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27,823 MW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About the same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33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Generation Loss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2,750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2,275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Worse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than actual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229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Inertia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150 GW-s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218 GW-s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Worse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than actual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33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PFR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1,150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1,617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Worse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than actual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229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 Frequency</a:t>
                      </a:r>
                      <a:r>
                        <a:rPr lang="en-US" sz="1600" u="none" strike="noStrike" baseline="0" dirty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Nadir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59.34 Hz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59.305 Hz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About the same</a:t>
                      </a:r>
                      <a:endParaRPr lang="en-US" sz="14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2295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Initial Freq.</a:t>
                      </a:r>
                      <a:r>
                        <a:rPr lang="en-US" sz="16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Recovery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59.68 Hz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59.53 Hz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Better 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 actual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2295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Freq. Recovery Rate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200" i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an actual 2017 event with similar conditions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0.02 Hz/min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0.06 Hz/min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Estimated Recovery Worse 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 2003 historical event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6054290" y="4889634"/>
            <a:ext cx="2625702" cy="52938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80098" y="5272239"/>
            <a:ext cx="2899893" cy="61614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2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>
            <a:graphicFrameLocks noGrp="1"/>
          </p:cNvGraphicFramePr>
          <p:nvPr>
            <p:extLst/>
          </p:nvPr>
        </p:nvGraphicFramePr>
        <p:xfrm>
          <a:off x="320156" y="432992"/>
          <a:ext cx="8706149" cy="5990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905" y="-104278"/>
            <a:ext cx="5951295" cy="538609"/>
          </a:xfrm>
        </p:spPr>
        <p:txBody>
          <a:bodyPr/>
          <a:lstStyle/>
          <a:p>
            <a:r>
              <a:rPr lang="en-US" sz="2900" dirty="0">
                <a:solidFill>
                  <a:schemeClr val="bg1"/>
                </a:solidFill>
              </a:rPr>
              <a:t>Frequency Recovery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776334" y="1281660"/>
            <a:ext cx="4631961" cy="1161738"/>
          </a:xfrm>
          <a:prstGeom prst="line">
            <a:avLst/>
          </a:prstGeom>
          <a:ln>
            <a:solidFill>
              <a:schemeClr val="accent4">
                <a:lumMod val="75000"/>
                <a:alpha val="58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278505" y="1086787"/>
            <a:ext cx="5036695" cy="3417758"/>
          </a:xfrm>
          <a:prstGeom prst="line">
            <a:avLst/>
          </a:prstGeom>
          <a:ln>
            <a:solidFill>
              <a:srgbClr val="FF0000">
                <a:alpha val="58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4044026" y="367143"/>
            <a:ext cx="2507641" cy="1447243"/>
            <a:chOff x="6135154" y="3692314"/>
            <a:chExt cx="2507641" cy="1447243"/>
          </a:xfrm>
        </p:grpSpPr>
        <p:sp>
          <p:nvSpPr>
            <p:cNvPr id="21" name="TextBox 20"/>
            <p:cNvSpPr txBox="1"/>
            <p:nvPr/>
          </p:nvSpPr>
          <p:spPr>
            <a:xfrm>
              <a:off x="6271819" y="3692314"/>
              <a:ext cx="2370976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4">
                      <a:lumMod val="75000"/>
                    </a:schemeClr>
                  </a:solidFill>
                </a:rPr>
                <a:t>Frequency Recovery is related to spinning/PRC and Inertia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6135154" y="4144261"/>
              <a:ext cx="148155" cy="995296"/>
            </a:xfrm>
            <a:custGeom>
              <a:avLst/>
              <a:gdLst>
                <a:gd name="connsiteX0" fmla="*/ 704538 w 704538"/>
                <a:gd name="connsiteY0" fmla="*/ 846944 h 854439"/>
                <a:gd name="connsiteX1" fmla="*/ 494675 w 704538"/>
                <a:gd name="connsiteY1" fmla="*/ 854439 h 854439"/>
                <a:gd name="connsiteX2" fmla="*/ 0 w 704538"/>
                <a:gd name="connsiteY2" fmla="*/ 0 h 854439"/>
                <a:gd name="connsiteX3" fmla="*/ 0 w 704538"/>
                <a:gd name="connsiteY3" fmla="*/ 0 h 854439"/>
                <a:gd name="connsiteX0" fmla="*/ 1047438 w 1047438"/>
                <a:gd name="connsiteY0" fmla="*/ 907347 h 914842"/>
                <a:gd name="connsiteX1" fmla="*/ 837575 w 1047438"/>
                <a:gd name="connsiteY1" fmla="*/ 914842 h 914842"/>
                <a:gd name="connsiteX2" fmla="*/ 342900 w 1047438"/>
                <a:gd name="connsiteY2" fmla="*/ 60403 h 914842"/>
                <a:gd name="connsiteX3" fmla="*/ 0 w 1047438"/>
                <a:gd name="connsiteY3" fmla="*/ 71833 h 914842"/>
                <a:gd name="connsiteX0" fmla="*/ 1047438 w 1047438"/>
                <a:gd name="connsiteY0" fmla="*/ 835522 h 1679837"/>
                <a:gd name="connsiteX1" fmla="*/ 837575 w 1047438"/>
                <a:gd name="connsiteY1" fmla="*/ 843017 h 1679837"/>
                <a:gd name="connsiteX2" fmla="*/ 613410 w 1047438"/>
                <a:gd name="connsiteY2" fmla="*/ 1668788 h 1679837"/>
                <a:gd name="connsiteX3" fmla="*/ 0 w 1047438"/>
                <a:gd name="connsiteY3" fmla="*/ 8 h 1679837"/>
                <a:gd name="connsiteX0" fmla="*/ 559758 w 559758"/>
                <a:gd name="connsiteY0" fmla="*/ 46292 h 1134828"/>
                <a:gd name="connsiteX1" fmla="*/ 349895 w 559758"/>
                <a:gd name="connsiteY1" fmla="*/ 53787 h 1134828"/>
                <a:gd name="connsiteX2" fmla="*/ 125730 w 559758"/>
                <a:gd name="connsiteY2" fmla="*/ 879558 h 1134828"/>
                <a:gd name="connsiteX3" fmla="*/ 0 w 559758"/>
                <a:gd name="connsiteY3" fmla="*/ 1134828 h 1134828"/>
                <a:gd name="connsiteX0" fmla="*/ 559758 w 559758"/>
                <a:gd name="connsiteY0" fmla="*/ 0 h 1088536"/>
                <a:gd name="connsiteX1" fmla="*/ 349895 w 559758"/>
                <a:gd name="connsiteY1" fmla="*/ 7495 h 1088536"/>
                <a:gd name="connsiteX2" fmla="*/ 0 w 559758"/>
                <a:gd name="connsiteY2" fmla="*/ 1088536 h 1088536"/>
                <a:gd name="connsiteX0" fmla="*/ 228220 w 228220"/>
                <a:gd name="connsiteY0" fmla="*/ 0 h 1000906"/>
                <a:gd name="connsiteX1" fmla="*/ 18357 w 228220"/>
                <a:gd name="connsiteY1" fmla="*/ 7495 h 1000906"/>
                <a:gd name="connsiteX2" fmla="*/ 148522 w 228220"/>
                <a:gd name="connsiteY2" fmla="*/ 1000906 h 1000906"/>
                <a:gd name="connsiteX0" fmla="*/ 237655 w 237655"/>
                <a:gd name="connsiteY0" fmla="*/ 0 h 1000906"/>
                <a:gd name="connsiteX1" fmla="*/ 27792 w 237655"/>
                <a:gd name="connsiteY1" fmla="*/ 7495 h 1000906"/>
                <a:gd name="connsiteX2" fmla="*/ 157957 w 237655"/>
                <a:gd name="connsiteY2" fmla="*/ 1000906 h 1000906"/>
                <a:gd name="connsiteX0" fmla="*/ 209863 w 209863"/>
                <a:gd name="connsiteY0" fmla="*/ 0 h 1000906"/>
                <a:gd name="connsiteX1" fmla="*/ 0 w 209863"/>
                <a:gd name="connsiteY1" fmla="*/ 7495 h 1000906"/>
                <a:gd name="connsiteX2" fmla="*/ 130165 w 209863"/>
                <a:gd name="connsiteY2" fmla="*/ 1000906 h 1000906"/>
                <a:gd name="connsiteX0" fmla="*/ 217476 w 217476"/>
                <a:gd name="connsiteY0" fmla="*/ 0 h 1000906"/>
                <a:gd name="connsiteX1" fmla="*/ 7613 w 217476"/>
                <a:gd name="connsiteY1" fmla="*/ 7495 h 1000906"/>
                <a:gd name="connsiteX2" fmla="*/ 54646 w 217476"/>
                <a:gd name="connsiteY2" fmla="*/ 503709 h 1000906"/>
                <a:gd name="connsiteX3" fmla="*/ 137778 w 217476"/>
                <a:gd name="connsiteY3" fmla="*/ 1000906 h 1000906"/>
                <a:gd name="connsiteX0" fmla="*/ 217476 w 217476"/>
                <a:gd name="connsiteY0" fmla="*/ 0 h 1000906"/>
                <a:gd name="connsiteX1" fmla="*/ 7613 w 217476"/>
                <a:gd name="connsiteY1" fmla="*/ 7495 h 1000906"/>
                <a:gd name="connsiteX2" fmla="*/ 54646 w 217476"/>
                <a:gd name="connsiteY2" fmla="*/ 503709 h 1000906"/>
                <a:gd name="connsiteX3" fmla="*/ 137778 w 217476"/>
                <a:gd name="connsiteY3" fmla="*/ 1000906 h 1000906"/>
                <a:gd name="connsiteX0" fmla="*/ 210916 w 210916"/>
                <a:gd name="connsiteY0" fmla="*/ 0 h 1000906"/>
                <a:gd name="connsiteX1" fmla="*/ 1053 w 210916"/>
                <a:gd name="connsiteY1" fmla="*/ 7495 h 1000906"/>
                <a:gd name="connsiteX2" fmla="*/ 131218 w 210916"/>
                <a:gd name="connsiteY2" fmla="*/ 1000906 h 1000906"/>
                <a:gd name="connsiteX0" fmla="*/ 209863 w 209863"/>
                <a:gd name="connsiteY0" fmla="*/ 0 h 1000906"/>
                <a:gd name="connsiteX1" fmla="*/ 0 w 209863"/>
                <a:gd name="connsiteY1" fmla="*/ 7495 h 1000906"/>
                <a:gd name="connsiteX2" fmla="*/ 130165 w 209863"/>
                <a:gd name="connsiteY2" fmla="*/ 1000906 h 1000906"/>
                <a:gd name="connsiteX0" fmla="*/ 148155 w 148155"/>
                <a:gd name="connsiteY0" fmla="*/ 0 h 995296"/>
                <a:gd name="connsiteX1" fmla="*/ 0 w 148155"/>
                <a:gd name="connsiteY1" fmla="*/ 1885 h 995296"/>
                <a:gd name="connsiteX2" fmla="*/ 130165 w 148155"/>
                <a:gd name="connsiteY2" fmla="*/ 995296 h 995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8155" h="995296">
                  <a:moveTo>
                    <a:pt x="148155" y="0"/>
                  </a:moveTo>
                  <a:lnTo>
                    <a:pt x="0" y="1885"/>
                  </a:lnTo>
                  <a:cubicBezTo>
                    <a:pt x="25986" y="191142"/>
                    <a:pt x="103047" y="788335"/>
                    <a:pt x="130165" y="995296"/>
                  </a:cubicBezTo>
                </a:path>
              </a:pathLst>
            </a:custGeom>
            <a:noFill/>
            <a:ln w="22225"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050778" y="2043004"/>
            <a:ext cx="2093222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Frequency recovery rate</a:t>
            </a:r>
          </a:p>
          <a:p>
            <a:r>
              <a:rPr lang="en-US" sz="1200" dirty="0"/>
              <a:t>   2003 – 0.06 Hz/min</a:t>
            </a:r>
          </a:p>
          <a:p>
            <a:r>
              <a:rPr lang="en-US" sz="1200" dirty="0"/>
              <a:t>   2017 – 0.02 Hz/min</a:t>
            </a:r>
          </a:p>
          <a:p>
            <a:r>
              <a:rPr lang="en-US" sz="1200" dirty="0"/>
              <a:t> Study – Similar grid conditions to 2017 event/similar recovery expected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75899" y="3176338"/>
            <a:ext cx="488006" cy="3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64227" y="4092241"/>
            <a:ext cx="54795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312428" y="5188515"/>
            <a:ext cx="199505" cy="1911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90975" y="4753757"/>
            <a:ext cx="2527934" cy="1200329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ERCOT model &amp; 2003 event have similar Nadirs even though model simulates a worse condition than 2003 (i.e. less inertia, less PFR &amp; less generation lost) indicating the model may overstate performance</a:t>
            </a:r>
          </a:p>
        </p:txBody>
      </p:sp>
      <p:cxnSp>
        <p:nvCxnSpPr>
          <p:cNvPr id="13" name="Straight Connector 12"/>
          <p:cNvCxnSpPr>
            <a:stCxn id="8" idx="1"/>
            <a:endCxn id="6" idx="6"/>
          </p:cNvCxnSpPr>
          <p:nvPr/>
        </p:nvCxnSpPr>
        <p:spPr>
          <a:xfrm flipH="1" flipV="1">
            <a:off x="1511933" y="5284112"/>
            <a:ext cx="1779042" cy="6981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1477663" y="3090703"/>
            <a:ext cx="199505" cy="191193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94165" y="2854485"/>
            <a:ext cx="2001106" cy="569387"/>
          </a:xfrm>
          <a:prstGeom prst="rect">
            <a:avLst/>
          </a:prstGeom>
          <a:ln w="158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ERCOT Model Response</a:t>
            </a:r>
          </a:p>
          <a:p>
            <a:r>
              <a:rPr lang="en-US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Inertia = 150 GW-s</a:t>
            </a:r>
          </a:p>
          <a:p>
            <a:r>
              <a:rPr lang="en-US" sz="1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Spinning/PRC=1150/1150 MWs</a:t>
            </a:r>
          </a:p>
        </p:txBody>
      </p:sp>
      <p:cxnSp>
        <p:nvCxnSpPr>
          <p:cNvPr id="18" name="Straight Connector 17"/>
          <p:cNvCxnSpPr>
            <a:stCxn id="15" idx="1"/>
            <a:endCxn id="29" idx="7"/>
          </p:cNvCxnSpPr>
          <p:nvPr/>
        </p:nvCxnSpPr>
        <p:spPr>
          <a:xfrm flipH="1" flipV="1">
            <a:off x="1647951" y="3118703"/>
            <a:ext cx="346214" cy="20476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76256" y="1143261"/>
            <a:ext cx="215007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3/15/17 FME, </a:t>
            </a:r>
          </a:p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Inertia 154 GW-s  </a:t>
            </a:r>
          </a:p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Spinning/PFR=6736/4591MWs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864227" y="1351485"/>
            <a:ext cx="912029" cy="21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412181" y="1790768"/>
            <a:ext cx="415732" cy="209900"/>
          </a:xfrm>
          <a:prstGeom prst="ellipse">
            <a:avLst/>
          </a:prstGeom>
          <a:noFill/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647826" y="1419225"/>
            <a:ext cx="187132" cy="361950"/>
          </a:xfrm>
          <a:custGeom>
            <a:avLst/>
            <a:gdLst>
              <a:gd name="connsiteX0" fmla="*/ 180975 w 180975"/>
              <a:gd name="connsiteY0" fmla="*/ 9525 h 361950"/>
              <a:gd name="connsiteX1" fmla="*/ 180975 w 180975"/>
              <a:gd name="connsiteY1" fmla="*/ 9525 h 361950"/>
              <a:gd name="connsiteX2" fmla="*/ 95250 w 180975"/>
              <a:gd name="connsiteY2" fmla="*/ 0 h 361950"/>
              <a:gd name="connsiteX3" fmla="*/ 95250 w 180975"/>
              <a:gd name="connsiteY3" fmla="*/ 0 h 361950"/>
              <a:gd name="connsiteX4" fmla="*/ 0 w 180975"/>
              <a:gd name="connsiteY4" fmla="*/ 361950 h 361950"/>
              <a:gd name="connsiteX0" fmla="*/ 180975 w 190500"/>
              <a:gd name="connsiteY0" fmla="*/ 9525 h 361950"/>
              <a:gd name="connsiteX1" fmla="*/ 190500 w 190500"/>
              <a:gd name="connsiteY1" fmla="*/ 0 h 361950"/>
              <a:gd name="connsiteX2" fmla="*/ 95250 w 190500"/>
              <a:gd name="connsiteY2" fmla="*/ 0 h 361950"/>
              <a:gd name="connsiteX3" fmla="*/ 95250 w 190500"/>
              <a:gd name="connsiteY3" fmla="*/ 0 h 361950"/>
              <a:gd name="connsiteX4" fmla="*/ 0 w 190500"/>
              <a:gd name="connsiteY4" fmla="*/ 361950 h 361950"/>
              <a:gd name="connsiteX0" fmla="*/ 180975 w 180975"/>
              <a:gd name="connsiteY0" fmla="*/ 9525 h 361950"/>
              <a:gd name="connsiteX1" fmla="*/ 95250 w 180975"/>
              <a:gd name="connsiteY1" fmla="*/ 0 h 361950"/>
              <a:gd name="connsiteX2" fmla="*/ 95250 w 180975"/>
              <a:gd name="connsiteY2" fmla="*/ 0 h 361950"/>
              <a:gd name="connsiteX3" fmla="*/ 0 w 180975"/>
              <a:gd name="connsiteY3" fmla="*/ 361950 h 361950"/>
              <a:gd name="connsiteX0" fmla="*/ 187132 w 187132"/>
              <a:gd name="connsiteY0" fmla="*/ 288 h 361950"/>
              <a:gd name="connsiteX1" fmla="*/ 95250 w 187132"/>
              <a:gd name="connsiteY1" fmla="*/ 0 h 361950"/>
              <a:gd name="connsiteX2" fmla="*/ 95250 w 187132"/>
              <a:gd name="connsiteY2" fmla="*/ 0 h 361950"/>
              <a:gd name="connsiteX3" fmla="*/ 0 w 187132"/>
              <a:gd name="connsiteY3" fmla="*/ 36195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32" h="361950">
                <a:moveTo>
                  <a:pt x="187132" y="288"/>
                </a:moveTo>
                <a:lnTo>
                  <a:pt x="95250" y="0"/>
                </a:lnTo>
                <a:lnTo>
                  <a:pt x="95250" y="0"/>
                </a:lnTo>
                <a:lnTo>
                  <a:pt x="0" y="361950"/>
                </a:lnTo>
              </a:path>
            </a:pathLst>
          </a:custGeom>
          <a:noFill/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Brace 35"/>
          <p:cNvSpPr/>
          <p:nvPr/>
        </p:nvSpPr>
        <p:spPr>
          <a:xfrm>
            <a:off x="1840941" y="1891149"/>
            <a:ext cx="242906" cy="897469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071120" y="3457673"/>
            <a:ext cx="20436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3/15/17 event and ERCOT model have similar inertia; model has less spinning therefore recovery could take longer than event.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71120" y="4357837"/>
            <a:ext cx="19784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2003 event has twice the spinning of 2017 event and therefore recovery is faster than 2017 event</a:t>
            </a:r>
          </a:p>
        </p:txBody>
      </p:sp>
      <p:cxnSp>
        <p:nvCxnSpPr>
          <p:cNvPr id="40" name="Straight Arrow Connector 39"/>
          <p:cNvCxnSpPr>
            <a:stCxn id="36" idx="1"/>
          </p:cNvCxnSpPr>
          <p:nvPr/>
        </p:nvCxnSpPr>
        <p:spPr>
          <a:xfrm>
            <a:off x="2083847" y="2339884"/>
            <a:ext cx="4034198" cy="131667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80934" y="5100529"/>
            <a:ext cx="23246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Sympathy trips are a bigger risk with low inertia and slow recovery.  </a:t>
            </a:r>
          </a:p>
          <a:p>
            <a:r>
              <a:rPr lang="en-US" sz="1100" dirty="0"/>
              <a:t>2017 event and 2003 events experienced sympathy trips</a:t>
            </a:r>
          </a:p>
        </p:txBody>
      </p:sp>
      <p:sp>
        <p:nvSpPr>
          <p:cNvPr id="50" name="Oval 49"/>
          <p:cNvSpPr/>
          <p:nvPr/>
        </p:nvSpPr>
        <p:spPr>
          <a:xfrm>
            <a:off x="1415839" y="3996644"/>
            <a:ext cx="199505" cy="191193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Brace 50"/>
          <p:cNvSpPr/>
          <p:nvPr/>
        </p:nvSpPr>
        <p:spPr>
          <a:xfrm>
            <a:off x="1644332" y="3196701"/>
            <a:ext cx="201964" cy="890953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51" idx="1"/>
          </p:cNvCxnSpPr>
          <p:nvPr/>
        </p:nvCxnSpPr>
        <p:spPr>
          <a:xfrm>
            <a:off x="1846296" y="3642178"/>
            <a:ext cx="4271749" cy="101706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1294506" y="2462850"/>
            <a:ext cx="199505" cy="191193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2992007" y="4065963"/>
            <a:ext cx="20262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Secondary Trip</a:t>
            </a:r>
          </a:p>
          <a:p>
            <a:r>
              <a:rPr lang="en-US" sz="1100" dirty="0">
                <a:solidFill>
                  <a:srgbClr val="FF0000"/>
                </a:solidFill>
              </a:rPr>
              <a:t>5/15/03 FME,</a:t>
            </a:r>
          </a:p>
          <a:p>
            <a:r>
              <a:rPr lang="en-US" sz="1000" dirty="0">
                <a:solidFill>
                  <a:srgbClr val="FF0000"/>
                </a:solidFill>
              </a:rPr>
              <a:t>Inertia = 218 GW-s</a:t>
            </a:r>
          </a:p>
          <a:p>
            <a:r>
              <a:rPr lang="en-US" sz="900" dirty="0">
                <a:solidFill>
                  <a:srgbClr val="FF0000"/>
                </a:solidFill>
              </a:rPr>
              <a:t>Spinning/PRC=13,675/1617 MWs</a:t>
            </a:r>
          </a:p>
        </p:txBody>
      </p:sp>
      <p:sp>
        <p:nvSpPr>
          <p:cNvPr id="58" name="Freeform 57"/>
          <p:cNvSpPr/>
          <p:nvPr/>
        </p:nvSpPr>
        <p:spPr>
          <a:xfrm>
            <a:off x="1800225" y="4505325"/>
            <a:ext cx="1228725" cy="609600"/>
          </a:xfrm>
          <a:custGeom>
            <a:avLst/>
            <a:gdLst>
              <a:gd name="connsiteX0" fmla="*/ 1228725 w 1228725"/>
              <a:gd name="connsiteY0" fmla="*/ 0 h 609600"/>
              <a:gd name="connsiteX1" fmla="*/ 1057275 w 1228725"/>
              <a:gd name="connsiteY1" fmla="*/ 0 h 609600"/>
              <a:gd name="connsiteX2" fmla="*/ 0 w 1228725"/>
              <a:gd name="connsiteY2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8725" h="609600">
                <a:moveTo>
                  <a:pt x="1228725" y="0"/>
                </a:moveTo>
                <a:lnTo>
                  <a:pt x="1057275" y="0"/>
                </a:lnTo>
                <a:lnTo>
                  <a:pt x="0" y="609600"/>
                </a:ln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657975" y="1571625"/>
            <a:ext cx="571500" cy="781050"/>
          </a:xfrm>
          <a:custGeom>
            <a:avLst/>
            <a:gdLst>
              <a:gd name="connsiteX0" fmla="*/ 571500 w 571500"/>
              <a:gd name="connsiteY0" fmla="*/ 781050 h 781050"/>
              <a:gd name="connsiteX1" fmla="*/ 476250 w 571500"/>
              <a:gd name="connsiteY1" fmla="*/ 781050 h 781050"/>
              <a:gd name="connsiteX2" fmla="*/ 0 w 571500"/>
              <a:gd name="connsiteY2" fmla="*/ 0 h 78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1500" h="781050">
                <a:moveTo>
                  <a:pt x="571500" y="781050"/>
                </a:moveTo>
                <a:lnTo>
                  <a:pt x="476250" y="781050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057900" y="1400175"/>
            <a:ext cx="1143000" cy="1143000"/>
          </a:xfrm>
          <a:custGeom>
            <a:avLst/>
            <a:gdLst>
              <a:gd name="connsiteX0" fmla="*/ 1143000 w 1143000"/>
              <a:gd name="connsiteY0" fmla="*/ 1143000 h 1143000"/>
              <a:gd name="connsiteX1" fmla="*/ 923925 w 1143000"/>
              <a:gd name="connsiteY1" fmla="*/ 1143000 h 1143000"/>
              <a:gd name="connsiteX2" fmla="*/ 0 w 1143000"/>
              <a:gd name="connsiteY2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0" h="1143000">
                <a:moveTo>
                  <a:pt x="1143000" y="1143000"/>
                </a:moveTo>
                <a:lnTo>
                  <a:pt x="923925" y="1143000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134100" y="2705101"/>
            <a:ext cx="1009650" cy="223136"/>
          </a:xfrm>
          <a:custGeom>
            <a:avLst/>
            <a:gdLst>
              <a:gd name="connsiteX0" fmla="*/ 1009650 w 1009650"/>
              <a:gd name="connsiteY0" fmla="*/ 0 h 257175"/>
              <a:gd name="connsiteX1" fmla="*/ 819150 w 1009650"/>
              <a:gd name="connsiteY1" fmla="*/ 0 h 257175"/>
              <a:gd name="connsiteX2" fmla="*/ 0 w 1009650"/>
              <a:gd name="connsiteY2" fmla="*/ 257175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9650" h="257175">
                <a:moveTo>
                  <a:pt x="1009650" y="0"/>
                </a:moveTo>
                <a:lnTo>
                  <a:pt x="819150" y="0"/>
                </a:lnTo>
                <a:lnTo>
                  <a:pt x="0" y="257175"/>
                </a:lnTo>
              </a:path>
            </a:pathLst>
          </a:custGeom>
          <a:noFill/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6134100" y="2533649"/>
            <a:ext cx="1000125" cy="356295"/>
          </a:xfrm>
          <a:custGeom>
            <a:avLst/>
            <a:gdLst>
              <a:gd name="connsiteX0" fmla="*/ 971550 w 971550"/>
              <a:gd name="connsiteY0" fmla="*/ 0 h 190500"/>
              <a:gd name="connsiteX1" fmla="*/ 800100 w 971550"/>
              <a:gd name="connsiteY1" fmla="*/ 0 h 190500"/>
              <a:gd name="connsiteX2" fmla="*/ 0 w 971550"/>
              <a:gd name="connsiteY2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550" h="190500">
                <a:moveTo>
                  <a:pt x="971550" y="0"/>
                </a:moveTo>
                <a:lnTo>
                  <a:pt x="800100" y="0"/>
                </a:lnTo>
                <a:lnTo>
                  <a:pt x="0" y="190500"/>
                </a:lnTo>
              </a:path>
            </a:pathLst>
          </a:custGeom>
          <a:noFill/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" name="Group 86"/>
          <p:cNvGrpSpPr/>
          <p:nvPr/>
        </p:nvGrpSpPr>
        <p:grpSpPr>
          <a:xfrm>
            <a:off x="1379803" y="5419771"/>
            <a:ext cx="420422" cy="481012"/>
            <a:chOff x="1994165" y="6662738"/>
            <a:chExt cx="420422" cy="481012"/>
          </a:xfrm>
        </p:grpSpPr>
        <p:cxnSp>
          <p:nvCxnSpPr>
            <p:cNvPr id="79" name="Straight Connector 78"/>
            <p:cNvCxnSpPr/>
            <p:nvPr/>
          </p:nvCxnSpPr>
          <p:spPr>
            <a:xfrm flipV="1">
              <a:off x="1994165" y="6662738"/>
              <a:ext cx="0" cy="48101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2401454" y="6858000"/>
              <a:ext cx="0" cy="28575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2070714" y="6874687"/>
              <a:ext cx="317608" cy="126188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700" dirty="0"/>
                <a:t>43 sec</a:t>
              </a: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>
              <a:off x="1994165" y="7030743"/>
              <a:ext cx="42042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12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72 -0.00347 L -0.03142 0.23842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6" y="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29" grpId="0" animBg="1"/>
      <p:bldP spid="15" grpId="0" animBg="1"/>
      <p:bldP spid="19" grpId="0"/>
      <p:bldP spid="34" grpId="0" animBg="1"/>
      <p:bldP spid="35" grpId="0" animBg="1"/>
      <p:bldP spid="36" grpId="0" animBg="1"/>
      <p:bldP spid="37" grpId="0"/>
      <p:bldP spid="38" grpId="0"/>
      <p:bldP spid="41" grpId="0"/>
      <p:bldP spid="50" grpId="0" animBg="1"/>
      <p:bldP spid="51" grpId="0" animBg="1"/>
      <p:bldP spid="54" grpId="0" animBg="1"/>
      <p:bldP spid="56" grpId="0"/>
      <p:bldP spid="58" grpId="0" animBg="1"/>
      <p:bldP spid="60" grpId="0" animBg="1"/>
      <p:bldP spid="61" grpId="0" animBg="1"/>
      <p:bldP spid="61" grpId="1" animBg="1"/>
      <p:bldP spid="62" grpId="0" animBg="1"/>
      <p:bldP spid="7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68" y="271673"/>
            <a:ext cx="8727382" cy="553998"/>
          </a:xfrm>
        </p:spPr>
        <p:txBody>
          <a:bodyPr/>
          <a:lstStyle/>
          <a:p>
            <a:r>
              <a:rPr lang="en-US" sz="3000" dirty="0"/>
              <a:t>Recommendation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368" y="994228"/>
            <a:ext cx="8727382" cy="5596128"/>
          </a:xfrm>
        </p:spPr>
        <p:txBody>
          <a:bodyPr/>
          <a:lstStyle/>
          <a:p>
            <a:pPr marL="404813" indent="-314325">
              <a:spcBef>
                <a:spcPts val="200"/>
              </a:spcBef>
              <a:buFont typeface="+mj-lt"/>
              <a:buAutoNum type="arabicPeriod"/>
            </a:pPr>
            <a:r>
              <a:rPr lang="en-US" sz="1800" dirty="0"/>
              <a:t>Perform a more detailed and extended term simulation of a large loss-of-generation event with revised models</a:t>
            </a:r>
          </a:p>
          <a:p>
            <a:pPr marL="1004888" lvl="1">
              <a:spcBef>
                <a:spcPts val="200"/>
              </a:spcBef>
              <a:buFont typeface="+mj-lt"/>
              <a:buAutoNum type="alphaLcParenR"/>
            </a:pPr>
            <a:r>
              <a:rPr lang="en-US" sz="1800" dirty="0"/>
              <a:t>Seek or develop expertise and modify existing large CT and CC governor models to account for additional restrictions described by both GE, Siemens and others </a:t>
            </a:r>
          </a:p>
          <a:p>
            <a:pPr marL="1004888" lvl="1">
              <a:spcBef>
                <a:spcPts val="200"/>
              </a:spcBef>
              <a:buFont typeface="+mj-lt"/>
              <a:buAutoNum type="alphaLcParenR"/>
            </a:pPr>
            <a:r>
              <a:rPr lang="en-US" sz="1800" dirty="0"/>
              <a:t>Include governor response actions in addition to inertia/first response actions (run longer)</a:t>
            </a:r>
          </a:p>
          <a:p>
            <a:pPr marL="404813" indent="-314325">
              <a:spcBef>
                <a:spcPts val="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Form a joint task force between PDCWG and the Dynamics Working Group to help:</a:t>
            </a:r>
          </a:p>
          <a:p>
            <a:pPr marL="971550" lvl="1" indent="-403225">
              <a:spcBef>
                <a:spcPts val="600"/>
              </a:spcBef>
              <a:buFont typeface="+mj-lt"/>
              <a:buAutoNum type="alphaLcParenR"/>
            </a:pPr>
            <a:r>
              <a:rPr lang="en-US" sz="1800" dirty="0"/>
              <a:t>Guide / seek guidance to ensure dynamic model parameters supplied by market participants are valid and correct for large frequency excursions and longer simulation times</a:t>
            </a:r>
          </a:p>
          <a:p>
            <a:pPr marL="971550" lvl="1" indent="-403225">
              <a:spcBef>
                <a:spcPts val="600"/>
              </a:spcBef>
              <a:buFont typeface="+mj-lt"/>
              <a:buAutoNum type="alphaLcParenR"/>
            </a:pPr>
            <a:r>
              <a:rPr lang="en-US" sz="1800" dirty="0"/>
              <a:t>Compare results using updated models and parameters to multiple historic responses and identify differences and the cause of such difference</a:t>
            </a:r>
          </a:p>
          <a:p>
            <a:pPr marL="971550" lvl="1" indent="-403225">
              <a:spcBef>
                <a:spcPts val="600"/>
              </a:spcBef>
              <a:buFont typeface="+mj-lt"/>
              <a:buAutoNum type="alphaLcParenR"/>
            </a:pPr>
            <a:r>
              <a:rPr lang="en-US" sz="1800" dirty="0"/>
              <a:t>Evaluate benchmarked results and change market requirements, if necessary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6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552" y="2346162"/>
            <a:ext cx="8727382" cy="584776"/>
          </a:xfrm>
        </p:spPr>
        <p:txBody>
          <a:bodyPr/>
          <a:lstStyle/>
          <a:p>
            <a:pPr algn="ctr"/>
            <a:r>
              <a:rPr lang="en-US" dirty="0"/>
              <a:t>Appendix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9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68" y="262906"/>
            <a:ext cx="8727382" cy="498133"/>
          </a:xfrm>
        </p:spPr>
        <p:txBody>
          <a:bodyPr/>
          <a:lstStyle/>
          <a:p>
            <a:r>
              <a:rPr lang="en-US" sz="300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368" y="661285"/>
            <a:ext cx="8493382" cy="5729989"/>
          </a:xfrm>
        </p:spPr>
        <p:txBody>
          <a:bodyPr/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/>
              <a:t>[1] ERCOT, “2017 Responsive Reserve Service (RRS) Study for Determining 2018 Ancillary Service RRS Requirements”, September 30, 2017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/>
              <a:t>[2] NERC, “BAL-003-1.1 — Frequency Response and Frequency Bias Setting” </a:t>
            </a:r>
            <a:endParaRPr lang="en-US" sz="1200" b="1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/>
              <a:t>[3] ERCOT, “Continued Evaluation of Overall RRS Requirement in our Changing Grid”, January 12, 2018</a:t>
            </a:r>
            <a:endParaRPr lang="en-US" sz="1200" b="1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/>
              <a:t>[4] ERCOT, “Incremental Adjustment to Responsive Reserve Services Requirements”, February 1, 2018</a:t>
            </a:r>
            <a:endParaRPr lang="en-US" sz="1200" b="1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/>
              <a:t>[5] IEEE Power &amp; Energy Society, “Dynamic Models for Turbine-Governors in Power System Studies,” Technical Report PES-TR1, January 2013</a:t>
            </a:r>
            <a:endParaRPr lang="en-US" sz="1200" b="1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/>
              <a:t>[6] IEEE Power &amp; Energy Society, “Interconnected Power System Response to Generation Governing: Present Practice and Outstanding Concerns”, Technical Report PES-TR13, May 2007</a:t>
            </a:r>
            <a:endParaRPr lang="en-US" sz="1200" b="1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[7] John </a:t>
            </a:r>
            <a:r>
              <a:rPr lang="en-US" sz="1200" dirty="0" err="1">
                <a:solidFill>
                  <a:schemeClr val="bg2">
                    <a:lumMod val="75000"/>
                  </a:schemeClr>
                </a:solidFill>
              </a:rPr>
              <a:t>Undrill</a:t>
            </a: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, “LBNL’s Frequency Response Study for FERC” (Presentation to ERCOT ROS), May 3, 2018</a:t>
            </a:r>
            <a:endParaRPr lang="en-US" sz="1200" b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[8] ERCOT, System Protection Working Group (SPWG), “Review of Under Frequency Relay Performance During May 15, 2003 Load Shed Event</a:t>
            </a:r>
            <a:endParaRPr lang="en-US" sz="1200" b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[9]  M. Henry, “May 15, 2003 Event Review”, Twenty-First Annual ERCOT Operations Seminar</a:t>
            </a:r>
            <a:endParaRPr lang="en-US" sz="1200" b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[10] Siemens, “Siemens Response on W501FD Limitations”, Feb 18, 2018</a:t>
            </a:r>
            <a:endParaRPr lang="en-US" sz="1200" b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[11] NERC, “BAL-001-TRE-1 — Primary Frequency Response in the ERCOT Region</a:t>
            </a:r>
            <a:r>
              <a:rPr lang="en-US" sz="1200" b="1" dirty="0">
                <a:solidFill>
                  <a:schemeClr val="bg2">
                    <a:lumMod val="75000"/>
                  </a:schemeClr>
                </a:solidFill>
              </a:rPr>
              <a:t>”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[12]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2017 Assessment of Reliability Performance of the Texas RE Region, By Texas Reliability Entity, Inc., April 2018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200" dirty="0"/>
              <a:t>[13] Inertia: Basic Concepts and Impacts on the ERCOT Grid, April 4, 2018</a:t>
            </a:r>
          </a:p>
          <a:p>
            <a:pPr marL="0" indent="0">
              <a:buNone/>
            </a:pPr>
            <a:r>
              <a:rPr lang="en-US" sz="1200" dirty="0"/>
              <a:t>[14] 09._180503_LBNL_FR_for_ERCOT_ROS_final, </a:t>
            </a:r>
            <a:r>
              <a:rPr lang="en-US" altLang="en-US" sz="1200" dirty="0"/>
              <a:t>John </a:t>
            </a:r>
            <a:r>
              <a:rPr lang="en-US" altLang="en-US" sz="1200" dirty="0" err="1"/>
              <a:t>Undrill</a:t>
            </a:r>
            <a:r>
              <a:rPr lang="en-US" altLang="en-US" sz="1200" dirty="0"/>
              <a:t>, Sydney Niemeyer, May 3,2018</a:t>
            </a: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51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68" y="359784"/>
            <a:ext cx="8727382" cy="954107"/>
          </a:xfrm>
        </p:spPr>
        <p:txBody>
          <a:bodyPr/>
          <a:lstStyle/>
          <a:p>
            <a:r>
              <a:rPr lang="en-US" sz="2800" dirty="0"/>
              <a:t>LCRA retained Burns &amp; McDonnell to verify and validate prior ERCOT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448" y="1313890"/>
            <a:ext cx="8690170" cy="4915459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This was in response to: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An ERCOT study to determine 2018 RRS amounts on September 30, 2017 </a:t>
            </a:r>
            <a:r>
              <a:rPr lang="en-US" sz="2000" baseline="30000" dirty="0"/>
              <a:t>[1]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A presentation at the January 12, 2018 PDCWG meeting</a:t>
            </a:r>
            <a:r>
              <a:rPr lang="en-US" sz="2000" baseline="30000" dirty="0"/>
              <a:t>[3]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A presentation at the February 1, 2018 ROS meeting </a:t>
            </a:r>
            <a:r>
              <a:rPr lang="en-US" sz="2000" baseline="30000" dirty="0"/>
              <a:t>[4]</a:t>
            </a:r>
            <a:endParaRPr lang="en-US" sz="2000" dirty="0"/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LCRA charged Burns and McDonnell with the following tasks:</a:t>
            </a:r>
          </a:p>
          <a:p>
            <a:pPr marL="457200" lvl="1">
              <a:spcBef>
                <a:spcPts val="5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Benchmark their model to the ERCOT RRS Study</a:t>
            </a:r>
            <a:r>
              <a:rPr lang="en-US" sz="2000" baseline="30000" dirty="0"/>
              <a:t>[1] </a:t>
            </a:r>
            <a:r>
              <a:rPr lang="en-US" sz="2000" dirty="0"/>
              <a:t>, along with details shown in the presentations</a:t>
            </a:r>
            <a:r>
              <a:rPr lang="en-US" sz="2000" baseline="30000" dirty="0"/>
              <a:t>[2] [3] </a:t>
            </a:r>
          </a:p>
          <a:p>
            <a:pPr marL="457200" lvl="1">
              <a:spcBef>
                <a:spcPts val="5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Compare historical loss-of-generation events to the results from the ERCOT RRS Study</a:t>
            </a:r>
          </a:p>
          <a:p>
            <a:pPr marL="457200" lvl="1">
              <a:spcBef>
                <a:spcPts val="5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Develop a model that closely mirrors actual system events</a:t>
            </a:r>
          </a:p>
          <a:p>
            <a:pPr marL="457200" lvl="1">
              <a:spcBef>
                <a:spcPts val="5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Identify the value that hydro generation adds to the ERCOT system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74320" indent="-365760">
              <a:spcAft>
                <a:spcPts val="0"/>
              </a:spcAft>
              <a:buNone/>
            </a:pPr>
            <a:endParaRPr lang="en-US" sz="2400" dirty="0"/>
          </a:p>
          <a:p>
            <a:pPr marL="274320" indent="-365760">
              <a:spcAft>
                <a:spcPts val="0"/>
              </a:spcAft>
            </a:pPr>
            <a:endParaRPr lang="en-US" sz="2000" dirty="0"/>
          </a:p>
          <a:p>
            <a:pPr marL="274320" indent="-365760">
              <a:spcAft>
                <a:spcPts val="0"/>
              </a:spcAft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32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68" y="286830"/>
            <a:ext cx="8727382" cy="1815882"/>
          </a:xfrm>
        </p:spPr>
        <p:txBody>
          <a:bodyPr/>
          <a:lstStyle/>
          <a:p>
            <a:r>
              <a:rPr lang="en-US" sz="2800" dirty="0"/>
              <a:t>We recommend performing a more detailed and extended term simulation of large loss-of-generation events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368" y="1654061"/>
            <a:ext cx="8727382" cy="441620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This recommendation is based on the following observations and conclusions…</a:t>
            </a:r>
            <a:endParaRPr lang="en-US" sz="2200" dirty="0"/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Current governor models do not include thermal ramp rate limitations present on large CTs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Simulated response from governor models do not match actual behavior seen during large frequency excursions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Key results from the recent ERCOT RRS study are substantially different from a large event in 2003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6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50" y="409830"/>
            <a:ext cx="8809600" cy="954107"/>
          </a:xfrm>
        </p:spPr>
        <p:txBody>
          <a:bodyPr/>
          <a:lstStyle/>
          <a:p>
            <a:r>
              <a:rPr lang="en-US" sz="2800" dirty="0"/>
              <a:t>Current governor models do not include thermal ramp rate limitations present on large 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048" y="1515702"/>
            <a:ext cx="8086678" cy="4229318"/>
          </a:xfrm>
        </p:spPr>
        <p:txBody>
          <a:bodyPr/>
          <a:lstStyle/>
          <a:p>
            <a:pPr marL="288925" indent="-288925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Exhaust temperature ramp limitations override or squelch governor action</a:t>
            </a:r>
          </a:p>
          <a:p>
            <a:pPr marL="288925" indent="-288925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During large frequency events this results in an actual MW output increase lower than what the governor requests and simulations produce</a:t>
            </a:r>
          </a:p>
          <a:p>
            <a:pPr marL="288925" indent="-288925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Our documentation from Siemens and GE validate this limitation</a:t>
            </a:r>
          </a:p>
          <a:p>
            <a:pPr marL="288925" indent="-288925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The NERC guideline on Primary Frequency Control from November 2018 provides caution about this, and other, limitations.</a:t>
            </a:r>
          </a:p>
          <a:p>
            <a:pPr marL="288925" indent="-288925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Typical models, including the one present in the tool used by ERCOT, do not account for this ramp rate limitation during governor response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000" strike="sngStrike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2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823" y="301345"/>
            <a:ext cx="8727382" cy="584776"/>
          </a:xfrm>
        </p:spPr>
        <p:txBody>
          <a:bodyPr/>
          <a:lstStyle/>
          <a:p>
            <a:r>
              <a:rPr lang="en-US" dirty="0"/>
              <a:t>Burns &amp; McDonnell Study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368" y="901111"/>
            <a:ext cx="8727382" cy="5374302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Burns &amp; McDonnell conducted transient stability analysis based on the power flow cases provided by ERCOT to LCRA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Burns &amp; McDonnell created the entire stability model database based on LCRA generating units test reports and industry standard models</a:t>
            </a:r>
            <a:r>
              <a:rPr lang="en-US" sz="2400" baseline="30000" dirty="0"/>
              <a:t>[5]</a:t>
            </a:r>
            <a:r>
              <a:rPr lang="en-US" sz="2400" dirty="0"/>
              <a:t> for various types of units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The cases were tuned to provide the adequate PFR response (1150 MW)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Detailed Hydro models of LCRA were included in the analysis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Two of the lowest inertia cases (130 GWs &amp; 150 GWs) out of ERCOT’s nine different power flow cases with different system inertia conditions were duplicated in the study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2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68" y="440693"/>
            <a:ext cx="8727382" cy="584776"/>
          </a:xfrm>
        </p:spPr>
        <p:txBody>
          <a:bodyPr/>
          <a:lstStyle/>
          <a:p>
            <a:r>
              <a:rPr lang="en-US" dirty="0"/>
              <a:t>Burns &amp; McDonnell Study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595" y="1248210"/>
            <a:ext cx="8450809" cy="519916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Simulated the loss of two STP units and compared the results against the results produced by ERCOT</a:t>
            </a:r>
            <a:r>
              <a:rPr lang="en-US" sz="24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Same study assumptions were used by Burns &amp; McDonnell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Baseline results were similar in regard to the frequency characteristics (nadir and recovery)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Full ERCOT network model was used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Assumptions were made where data was unavailable.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5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68" y="380377"/>
            <a:ext cx="8727382" cy="584776"/>
          </a:xfrm>
        </p:spPr>
        <p:txBody>
          <a:bodyPr/>
          <a:lstStyle/>
          <a:p>
            <a:r>
              <a:rPr lang="en-US" dirty="0"/>
              <a:t>Burns &amp; McDonnell Governor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57653"/>
            <a:ext cx="3005848" cy="5199161"/>
          </a:xfrm>
        </p:spPr>
        <p:txBody>
          <a:bodyPr/>
          <a:lstStyle/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1700" dirty="0"/>
              <a:t>Existing GGOV1 models do not capture realistic turbine generator performance under low frequency conditions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1700" dirty="0"/>
              <a:t>Observing Combined Cycle outputs indicate that measured values are much different from expected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1700" dirty="0"/>
              <a:t>One way to model this behavior under low frequency event is to adjust PI gains in the GGOV1 model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1700" dirty="0"/>
              <a:t>Burns &amp; McDonnell simulation used the gains that result in much more conservative output that is close to observed reality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4C3081D3-293E-4093-989F-A53C40781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5848" y="1357827"/>
            <a:ext cx="6061708" cy="439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21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50" y="409831"/>
            <a:ext cx="8809600" cy="825962"/>
          </a:xfrm>
        </p:spPr>
        <p:txBody>
          <a:bodyPr/>
          <a:lstStyle/>
          <a:p>
            <a:r>
              <a:rPr lang="en-US" sz="2800" dirty="0"/>
              <a:t>Current governor models do not include thermal ramp rate limitations present on large 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96619" y="6194971"/>
            <a:ext cx="21627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** 1/26/16 Event</a:t>
            </a:r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9555"/>
              </p:ext>
            </p:extLst>
          </p:nvPr>
        </p:nvGraphicFramePr>
        <p:xfrm>
          <a:off x="831461" y="1235792"/>
          <a:ext cx="7447566" cy="4959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181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68" y="502273"/>
            <a:ext cx="8727382" cy="1384995"/>
          </a:xfrm>
        </p:spPr>
        <p:txBody>
          <a:bodyPr/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We recommend performing a more detailed and longer study of large loss-of-generation events</a:t>
            </a:r>
            <a:br>
              <a:rPr lang="en-US" sz="2800" dirty="0">
                <a:solidFill>
                  <a:schemeClr val="bg1">
                    <a:lumMod val="65000"/>
                  </a:schemeClr>
                </a:solidFill>
              </a:rPr>
            </a:b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368" y="1654061"/>
            <a:ext cx="8727382" cy="441620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This recommendation is based on the following observations and conclusions…</a:t>
            </a:r>
            <a:endParaRPr lang="en-US" sz="2200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65000"/>
                  </a:schemeClr>
                </a:solidFill>
              </a:rPr>
              <a:t>Current governor models do not include thermal ramp rate limitations present on large CTs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Simulated response from most governor models do not match actual behavior seen during large frequency excursions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65000"/>
                  </a:schemeClr>
                </a:solidFill>
              </a:rPr>
              <a:t>Key results from the recent ERCOT RRS study are substantially different from a large event in 2003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525F4C-8472-5846-93D4-3FFED33737E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CRA_Template">
  <a:themeElements>
    <a:clrScheme name="LCRA Color Palette">
      <a:dk1>
        <a:sysClr val="windowText" lastClr="000000"/>
      </a:dk1>
      <a:lt1>
        <a:sysClr val="window" lastClr="FFFFFF"/>
      </a:lt1>
      <a:dk2>
        <a:srgbClr val="023163"/>
      </a:dk2>
      <a:lt2>
        <a:srgbClr val="FFFFFF"/>
      </a:lt2>
      <a:accent1>
        <a:srgbClr val="0077C8"/>
      </a:accent1>
      <a:accent2>
        <a:srgbClr val="DC4405"/>
      </a:accent2>
      <a:accent3>
        <a:srgbClr val="78BE20"/>
      </a:accent3>
      <a:accent4>
        <a:srgbClr val="FFA300"/>
      </a:accent4>
      <a:accent5>
        <a:srgbClr val="00AEC7"/>
      </a:accent5>
      <a:accent6>
        <a:srgbClr val="478465"/>
      </a:accent6>
      <a:hlink>
        <a:srgbClr val="2200CC"/>
      </a:hlink>
      <a:folHlink>
        <a:srgbClr val="551A8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5C81CD0CCD340A35BF21E92EC51B5" ma:contentTypeVersion="1" ma:contentTypeDescription="Create a new document." ma:contentTypeScope="" ma:versionID="5e93a0f516a31b625bb61f72a7a5dd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dcce58c87e9fcebab8021569449a8d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6E5396-AEC9-4125-932B-0FB3D8629C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A54B2F-7C45-44CA-AEDF-9828AF011182}">
  <ds:schemaRefs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256425-37AF-42F6-969F-88F51AD3AE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LCRA_Template</Template>
  <TotalTime>48340</TotalTime>
  <Words>1774</Words>
  <Application>Microsoft Office PowerPoint</Application>
  <PresentationFormat>On-screen Show (4:3)</PresentationFormat>
  <Paragraphs>205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Calibri</vt:lpstr>
      <vt:lpstr>Century Gothic</vt:lpstr>
      <vt:lpstr>Lucida Grande</vt:lpstr>
      <vt:lpstr>Wingdings</vt:lpstr>
      <vt:lpstr>LCRA_Template</vt:lpstr>
      <vt:lpstr>Frequency Response Study</vt:lpstr>
      <vt:lpstr>LCRA retained Burns &amp; McDonnell to verify and validate prior ERCOT analysis</vt:lpstr>
      <vt:lpstr>We recommend performing a more detailed and extended term simulation of large loss-of-generation events </vt:lpstr>
      <vt:lpstr>Current governor models do not include thermal ramp rate limitations present on large CTs</vt:lpstr>
      <vt:lpstr>Burns &amp; McDonnell Study Approach</vt:lpstr>
      <vt:lpstr>Burns &amp; McDonnell Study Validation</vt:lpstr>
      <vt:lpstr>Burns &amp; McDonnell Governor Modeling</vt:lpstr>
      <vt:lpstr>Current governor models do not include thermal ramp rate limitations present on large CTs</vt:lpstr>
      <vt:lpstr>We recommend performing a more detailed and longer study of large loss-of-generation events </vt:lpstr>
      <vt:lpstr>Simulated response from most governor models do not match actual behavior seen during large frequency excursions:</vt:lpstr>
      <vt:lpstr>Simulated response from most governor models do not match actual behavior seen during large frequency excursions:</vt:lpstr>
      <vt:lpstr>We recommend performing a more detailed and longer study of large loss-of-generation events </vt:lpstr>
      <vt:lpstr>Key results from the recent ERCOT RRS study are substantially different from a large event in 2003 [6]</vt:lpstr>
      <vt:lpstr>Frequency Recovery</vt:lpstr>
      <vt:lpstr>Recommendation</vt:lpstr>
      <vt:lpstr>Appendix</vt:lpstr>
      <vt:lpstr>References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Response Study</dc:title>
  <dc:creator>Bracy Nesbit</dc:creator>
  <cp:lastModifiedBy>Bracy Nesbit</cp:lastModifiedBy>
  <cp:revision>212</cp:revision>
  <cp:lastPrinted>2018-12-18T16:26:32Z</cp:lastPrinted>
  <dcterms:created xsi:type="dcterms:W3CDTF">2018-10-01T00:08:50Z</dcterms:created>
  <dcterms:modified xsi:type="dcterms:W3CDTF">2019-03-13T12:44:57Z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0x010100DA75C81CD0CCD340A35BF21E92EC51B5</vt:lpwstr>
  </property>
  <property fmtid="{D5CDD505-2E9C-101B-9397-08002B2CF9AE}" pid="3" name="Order">
    <vt:r8>13200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</Properties>
</file>