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7"/>
  </p:notesMasterIdLst>
  <p:handoutMasterIdLst>
    <p:handoutMasterId r:id="rId8"/>
  </p:handoutMasterIdLst>
  <p:sldIdLst>
    <p:sldId id="368" r:id="rId4"/>
    <p:sldId id="544" r:id="rId5"/>
    <p:sldId id="38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04" d="100"/>
          <a:sy n="104" d="100"/>
        </p:scale>
        <p:origin x="10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Auxiliary Equipment Power Costs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 González</a:t>
            </a: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WMS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6,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00600"/>
          </a:xfrm>
        </p:spPr>
        <p:txBody>
          <a:bodyPr>
            <a:noAutofit/>
          </a:bodyPr>
          <a:lstStyle/>
          <a:p>
            <a:r>
              <a:rPr lang="en-US" sz="1600" dirty="0" smtClean="0"/>
              <a:t>Verifiable Cost (VC) Manual requires a Resource’s Heat Rate to be based on Net Generation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</a:p>
          <a:p>
            <a:pPr marL="341313" indent="0">
              <a:buNone/>
            </a:pPr>
            <a:r>
              <a:rPr lang="en-US" sz="1600" dirty="0" smtClean="0"/>
              <a:t> Where,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Net Generation = Gross Generation - Auxiliary Power requirements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 dirty="0" smtClean="0"/>
          </a:p>
          <a:p>
            <a:r>
              <a:rPr lang="en-US" sz="1600" dirty="0" smtClean="0"/>
              <a:t>Some Generators operate auxiliary equipment utilizing power from third service providers and want to include the costs of electricity as a variable cost. 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Currently, the VC Manual allows for the recovery of electricity consumption only for </a:t>
            </a:r>
            <a:r>
              <a:rPr lang="en-US" sz="1600" u="sng" dirty="0" smtClean="0"/>
              <a:t>energizing the generator </a:t>
            </a:r>
            <a:r>
              <a:rPr lang="en-US" sz="1600" dirty="0" smtClean="0"/>
              <a:t>and included with Startup O&amp;M.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ERCOT is developing a VCMRR to allow for the recovery of all electricity consumption for auxiliary equipment as part of O&amp;M.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Auxiliary </a:t>
            </a:r>
            <a:r>
              <a:rPr lang="en-US" dirty="0" smtClean="0"/>
              <a:t>Equipment Power </a:t>
            </a:r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17045</TotalTime>
  <Words>50</Words>
  <Application>Microsoft Office PowerPoint</Application>
  <PresentationFormat>On-screen Show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Auxiliary Equipment Power Costs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Ino</cp:lastModifiedBy>
  <cp:revision>450</cp:revision>
  <cp:lastPrinted>2016-05-23T17:34:43Z</cp:lastPrinted>
  <dcterms:created xsi:type="dcterms:W3CDTF">2016-01-21T15:20:31Z</dcterms:created>
  <dcterms:modified xsi:type="dcterms:W3CDTF">2019-03-05T21:38:22Z</dcterms:modified>
</cp:coreProperties>
</file>