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2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DAF0-8636-4784-945D-4E8E441CFF64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63DDF-5D0D-4369-914B-965A2CE39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7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DAF0-8636-4784-945D-4E8E441CFF64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63DDF-5D0D-4369-914B-965A2CE39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949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DAF0-8636-4784-945D-4E8E441CFF64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63DDF-5D0D-4369-914B-965A2CE39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611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DAF0-8636-4784-945D-4E8E441CFF64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63DDF-5D0D-4369-914B-965A2CE39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680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DAF0-8636-4784-945D-4E8E441CFF64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63DDF-5D0D-4369-914B-965A2CE39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152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DAF0-8636-4784-945D-4E8E441CFF64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63DDF-5D0D-4369-914B-965A2CE39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933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DAF0-8636-4784-945D-4E8E441CFF64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63DDF-5D0D-4369-914B-965A2CE39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066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DAF0-8636-4784-945D-4E8E441CFF64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63DDF-5D0D-4369-914B-965A2CE39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520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DAF0-8636-4784-945D-4E8E441CFF64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63DDF-5D0D-4369-914B-965A2CE39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46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DAF0-8636-4784-945D-4E8E441CFF64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63DDF-5D0D-4369-914B-965A2CE39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730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DAF0-8636-4784-945D-4E8E441CFF64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63DDF-5D0D-4369-914B-965A2CE39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590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0DAF0-8636-4784-945D-4E8E441CFF64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63DDF-5D0D-4369-914B-965A2CE39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33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91334F-3A3A-4F3B-B704-213B1C9354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5889" y="1106222"/>
            <a:ext cx="8565622" cy="464555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/>
          <a:lstStyle/>
          <a:p>
            <a:r>
              <a:rPr lang="en-US" dirty="0"/>
              <a:t>IAG Market Challenge - Volumes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1B0916-96FE-4C71-BAFA-C7E2BDBD2D4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>
            <a:off x="5740401" y="5708650"/>
            <a:ext cx="50829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9537" indent="0" algn="ctr">
              <a:spcBef>
                <a:spcPts val="0"/>
              </a:spcBef>
              <a:buNone/>
            </a:pPr>
            <a:r>
              <a:rPr lang="en-US" sz="2000" b="1" i="1" u="sng" dirty="0">
                <a:solidFill>
                  <a:srgbClr val="FF0000"/>
                </a:solidFill>
                <a:latin typeface="OveraLucida Sans Unicode (Headings)"/>
              </a:rPr>
              <a:t>CHALLENGE:</a:t>
            </a:r>
          </a:p>
          <a:p>
            <a:pPr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000" b="1" i="1" dirty="0">
                <a:latin typeface="OveraLucida Sans Unicode (Headings)"/>
              </a:rPr>
              <a:t>Reduce the total volume by another 10%!!</a:t>
            </a:r>
          </a:p>
          <a:p>
            <a:pPr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000" b="1" i="1" dirty="0">
                <a:latin typeface="OveraLucida Sans Unicode (Headings)"/>
              </a:rPr>
              <a:t>Drive % volume to below 1.5% !!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919818-AF8C-4445-89DD-EEB00B93F0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" y="5106249"/>
            <a:ext cx="4590001" cy="167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074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63721-E831-45AA-B321-44E433A00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/>
              <a:t>IAS Market Challenge - % of Enrollments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AF5CBC-64C4-4C60-9F78-F64352C6C5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1801" y="4889499"/>
            <a:ext cx="8547100" cy="18271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1759C81-F474-4DA2-A37D-5B70A4A8CA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1801" y="892043"/>
            <a:ext cx="8547099" cy="3997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945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DF74F12-55B3-4AB2-9017-69AE402AF1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1" y="1364725"/>
            <a:ext cx="10217726" cy="45143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BDC6CE2-4E28-468F-B2AB-1A2EB56CC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IAS Market Challenge – Resolution Days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E1EB26-47CA-4BBB-924F-47B402E8C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5492200"/>
            <a:ext cx="3688300" cy="118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498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37</Words>
  <Application>Microsoft Office PowerPoint</Application>
  <PresentationFormat>Widescreen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OveraLucida Sans Unicode (Headings)</vt:lpstr>
      <vt:lpstr>Wingdings</vt:lpstr>
      <vt:lpstr>Office Theme</vt:lpstr>
      <vt:lpstr>IAG Market Challenge - Volumes</vt:lpstr>
      <vt:lpstr>IAS Market Challenge - % of Enrollments</vt:lpstr>
      <vt:lpstr>IAS Market Challenge – Resolution Days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Wiegand, Sheri</dc:creator>
  <cp:lastModifiedBy>Wiegand, Sheri</cp:lastModifiedBy>
  <cp:revision>10</cp:revision>
  <dcterms:created xsi:type="dcterms:W3CDTF">2017-03-21T21:11:19Z</dcterms:created>
  <dcterms:modified xsi:type="dcterms:W3CDTF">2019-02-28T23:07:11Z</dcterms:modified>
</cp:coreProperties>
</file>