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338" r:id="rId6"/>
    <p:sldId id="355" r:id="rId7"/>
    <p:sldId id="388" r:id="rId8"/>
    <p:sldId id="389" r:id="rId9"/>
    <p:sldId id="386" r:id="rId10"/>
    <p:sldId id="375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8"/>
            <p14:sldId id="389"/>
            <p14:sldId id="386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March 5,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Overview</a:t>
            </a:r>
          </a:p>
          <a:p>
            <a:pPr lvl="1"/>
            <a:r>
              <a:rPr lang="en-US" sz="1600" dirty="0" smtClean="0"/>
              <a:t>Anticipated 2019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ERCOT Retail Portfolio Refresh</a:t>
            </a:r>
          </a:p>
        </p:txBody>
      </p:sp>
    </p:spTree>
    <p:extLst>
      <p:ext uri="{BB962C8B-B14F-4D97-AF65-F5344CB8AC3E}">
        <p14:creationId xmlns:p14="http://schemas.microsoft.com/office/powerpoint/2010/main" val="2112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RMS, periodically,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661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PR173-02 </a:t>
            </a:r>
            <a:r>
              <a:rPr lang="en-US" sz="1200" dirty="0" err="1" smtClean="0"/>
              <a:t>FlighTrak</a:t>
            </a:r>
            <a:r>
              <a:rPr lang="en-US" sz="1200" dirty="0" smtClean="0"/>
              <a:t> </a:t>
            </a:r>
            <a:r>
              <a:rPr lang="en-US" sz="1200" dirty="0"/>
              <a:t>(in </a:t>
            </a:r>
            <a:r>
              <a:rPr lang="en-US" sz="1200" dirty="0" smtClean="0"/>
              <a:t>progress)</a:t>
            </a:r>
          </a:p>
          <a:p>
            <a:r>
              <a:rPr lang="en-US" sz="1200" dirty="0" smtClean="0"/>
              <a:t>PR288-01 DTR </a:t>
            </a:r>
            <a:r>
              <a:rPr lang="en-US" sz="1200" dirty="0"/>
              <a:t>Tech Refresh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PR288-01 EDI </a:t>
            </a:r>
            <a:r>
              <a:rPr lang="en-US" sz="1200" dirty="0"/>
              <a:t>Mapping and Translator Replacement (in </a:t>
            </a:r>
            <a:r>
              <a:rPr lang="en-US" sz="1200" dirty="0" smtClean="0"/>
              <a:t>planning)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</a:t>
            </a:r>
            <a:r>
              <a:rPr lang="en-US" sz="1200" dirty="0" smtClean="0"/>
              <a:t>NAESB </a:t>
            </a:r>
            <a:r>
              <a:rPr lang="en-US" sz="1200" dirty="0"/>
              <a:t>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ERCOT’s </a:t>
            </a:r>
            <a:r>
              <a:rPr lang="en-US" sz="1200" dirty="0"/>
              <a:t>Registration System 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</a:t>
            </a:r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</a:t>
            </a:r>
            <a:r>
              <a:rPr lang="en-US" sz="1200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</a:t>
            </a:r>
            <a:r>
              <a:rPr lang="en-US" sz="1200" dirty="0" smtClean="0"/>
              <a:t>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Refresh: </a:t>
            </a:r>
            <a:r>
              <a:rPr lang="en-US" sz="2400" dirty="0" smtClean="0"/>
              <a:t>Anticipated </a:t>
            </a:r>
            <a:r>
              <a:rPr lang="en-US" sz="2400" dirty="0"/>
              <a:t>2019 Impacts to the Retail Market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At this time,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is expected to be the only retail system that will impact the retail market in 2019.</a:t>
            </a:r>
          </a:p>
          <a:p>
            <a:pPr lvl="1"/>
            <a:r>
              <a:rPr lang="en-US" sz="1600" dirty="0" smtClean="0"/>
              <a:t>“Shadow” Flight, </a:t>
            </a:r>
            <a:r>
              <a:rPr lang="en-US" sz="1600" dirty="0" smtClean="0"/>
              <a:t>Feb 2019</a:t>
            </a:r>
            <a:endParaRPr lang="en-US" sz="1600" dirty="0" smtClean="0"/>
          </a:p>
          <a:p>
            <a:pPr lvl="1"/>
            <a:r>
              <a:rPr lang="en-US" sz="1600" dirty="0" smtClean="0"/>
              <a:t>Initial Flight, 0619</a:t>
            </a:r>
          </a:p>
          <a:p>
            <a:r>
              <a:rPr lang="en-US" sz="2000" dirty="0" smtClean="0"/>
              <a:t>No other system upgrade projects are anticipated to impact the market during 2019.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79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db64cb27-6b28-4b9c-8349-fb9d75ca0197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34895</TotalTime>
  <Words>223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PowerPoint Presentation</vt:lpstr>
      <vt:lpstr>Agenda</vt:lpstr>
      <vt:lpstr>ERCOT Retail Portfolio Refresh</vt:lpstr>
      <vt:lpstr>Retail Portfolio Refresh: Overview</vt:lpstr>
      <vt:lpstr>Retail Portfolio Refresh: Anticipated 2019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526</cp:revision>
  <cp:lastPrinted>2018-08-13T20:38:35Z</cp:lastPrinted>
  <dcterms:created xsi:type="dcterms:W3CDTF">2016-01-21T15:20:31Z</dcterms:created>
  <dcterms:modified xsi:type="dcterms:W3CDTF">2019-03-04T23:07:14Z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