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52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2/13/2019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January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Jan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Planned outage from Jan 5</a:t>
            </a:r>
            <a:r>
              <a:rPr lang="en-US" altLang="en-US" sz="1000" baseline="30000" dirty="0"/>
              <a:t>th</a:t>
            </a:r>
            <a:r>
              <a:rPr lang="en-US" altLang="en-US" sz="1000" dirty="0"/>
              <a:t> 12:00 AM to Jan 7</a:t>
            </a:r>
            <a:r>
              <a:rPr lang="en-US" altLang="en-US" sz="1000" baseline="30000" dirty="0"/>
              <a:t>th</a:t>
            </a:r>
            <a:r>
              <a:rPr lang="en-US" altLang="en-US" sz="1000" dirty="0"/>
              <a:t> 12:00 PM for the required SMT Database upgrade, the file loading to SMT portal was resumed on 6</a:t>
            </a:r>
            <a:r>
              <a:rPr lang="en-US" altLang="en-US" sz="1000" baseline="30000" dirty="0"/>
              <a:t>th</a:t>
            </a:r>
            <a:r>
              <a:rPr lang="en-US" altLang="en-US" sz="1000" dirty="0"/>
              <a:t> Jan.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6CAFEB-EA10-4AA9-BA43-07EBF9DA4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66800"/>
            <a:ext cx="10806545" cy="45942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Jan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2ED187-58B1-4980-AE10-0B360637A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11887200" cy="323165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Jan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2E8D0D-16D7-4F28-8A68-CD61757D9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11887200" cy="62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Jan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B6F69C-CBAF-45C6-94A4-3E60FDF1C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47800"/>
            <a:ext cx="5766955" cy="17404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0BCE47-BFAA-4C9B-96AB-716F52222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" y="3743325"/>
            <a:ext cx="5762625" cy="2428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C4BBFD-32BB-4845-8D1E-1865D78B2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370" y="1471101"/>
            <a:ext cx="5258430" cy="16530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A568B2-987A-4692-9533-01944DB3E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3765173"/>
            <a:ext cx="4551390" cy="24832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30651</TotalTime>
  <Words>185</Words>
  <Application>Microsoft Office PowerPoint</Application>
  <PresentationFormat>Custom</PresentationFormat>
  <Paragraphs>23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Microsoft YaHei</vt:lpstr>
      <vt:lpstr>Aharoni</vt:lpstr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Jan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Kent, Esther</cp:lastModifiedBy>
  <cp:revision>1610</cp:revision>
  <cp:lastPrinted>2014-05-01T16:40:31Z</cp:lastPrinted>
  <dcterms:modified xsi:type="dcterms:W3CDTF">2019-02-14T05:30:24Z</dcterms:modified>
</cp:coreProperties>
</file>