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2"/>
  </p:notesMasterIdLst>
  <p:handoutMasterIdLst>
    <p:handoutMasterId r:id="rId13"/>
  </p:handoutMasterIdLst>
  <p:sldIdLst>
    <p:sldId id="260" r:id="rId8"/>
    <p:sldId id="285" r:id="rId9"/>
    <p:sldId id="282" r:id="rId10"/>
    <p:sldId id="286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5"/>
            <p14:sldId id="282"/>
            <p14:sldId id="2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09" d="100"/>
          <a:sy n="109" d="100"/>
        </p:scale>
        <p:origin x="846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90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3048000"/>
            <a:ext cx="564603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0219 </a:t>
            </a:r>
            <a:r>
              <a:rPr lang="en-US" dirty="0"/>
              <a:t>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357018"/>
          </a:xfrm>
        </p:spPr>
        <p:txBody>
          <a:bodyPr/>
          <a:lstStyle/>
          <a:p>
            <a:pPr lvl="0">
              <a:lnSpc>
                <a:spcPct val="150000"/>
              </a:lnSpc>
              <a:spcAft>
                <a:spcPts val="480"/>
              </a:spcAft>
            </a:pPr>
            <a:endParaRPr lang="en-US" sz="2000" dirty="0" smtClean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</a:t>
            </a:r>
            <a:r>
              <a:rPr lang="en-US" sz="2000" dirty="0" smtClean="0"/>
              <a:t>0219 </a:t>
            </a:r>
            <a:r>
              <a:rPr lang="en-US" sz="2000" dirty="0"/>
              <a:t>signup deadline </a:t>
            </a:r>
            <a:r>
              <a:rPr lang="en-US" sz="2000" dirty="0" smtClean="0"/>
              <a:t>was 01/16/19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Connectivity testing </a:t>
            </a:r>
            <a:r>
              <a:rPr lang="en-US" sz="2000" dirty="0" smtClean="0"/>
              <a:t>began </a:t>
            </a:r>
            <a:r>
              <a:rPr lang="en-US" sz="2000" dirty="0"/>
              <a:t>on </a:t>
            </a:r>
            <a:r>
              <a:rPr lang="en-US" sz="2000" dirty="0" smtClean="0"/>
              <a:t>01/23/19</a:t>
            </a:r>
            <a:endParaRPr lang="en-US" sz="2000" dirty="0"/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</a:t>
            </a:r>
            <a:r>
              <a:rPr lang="en-US" sz="2000" dirty="0" smtClean="0">
                <a:solidFill>
                  <a:prstClr val="black"/>
                </a:solidFill>
              </a:rPr>
              <a:t>began </a:t>
            </a:r>
            <a:r>
              <a:rPr lang="en-US" sz="2000" dirty="0">
                <a:solidFill>
                  <a:prstClr val="black"/>
                </a:solidFill>
              </a:rPr>
              <a:t>on </a:t>
            </a:r>
            <a:r>
              <a:rPr lang="en-US" sz="2000" dirty="0" smtClean="0">
                <a:solidFill>
                  <a:prstClr val="black"/>
                </a:solidFill>
              </a:rPr>
              <a:t>02/11/19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 smtClean="0">
                <a:solidFill>
                  <a:prstClr val="black"/>
                </a:solidFill>
              </a:rPr>
              <a:t>0219 was </a:t>
            </a:r>
            <a:r>
              <a:rPr lang="en-US" sz="2000" dirty="0">
                <a:solidFill>
                  <a:prstClr val="black"/>
                </a:solidFill>
              </a:rPr>
              <a:t>scheduled to conclude on </a:t>
            </a:r>
            <a:r>
              <a:rPr lang="en-US" sz="2000" dirty="0" smtClean="0">
                <a:solidFill>
                  <a:prstClr val="black"/>
                </a:solidFill>
              </a:rPr>
              <a:t>02/22/19 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prstClr val="black"/>
                </a:solidFill>
              </a:rPr>
              <a:t>Contingency/Adhoc </a:t>
            </a:r>
            <a:r>
              <a:rPr lang="en-US" sz="2000" dirty="0">
                <a:solidFill>
                  <a:prstClr val="black"/>
                </a:solidFill>
              </a:rPr>
              <a:t>period concludes </a:t>
            </a:r>
            <a:r>
              <a:rPr lang="en-US" sz="2000" dirty="0" smtClean="0">
                <a:solidFill>
                  <a:prstClr val="black"/>
                </a:solidFill>
              </a:rPr>
              <a:t>04/05/19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03/05/19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0219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319832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Flight 0219 is </a:t>
            </a:r>
            <a:r>
              <a:rPr lang="en-US" sz="2000" dirty="0" smtClean="0">
                <a:solidFill>
                  <a:prstClr val="black"/>
                </a:solidFill>
              </a:rPr>
              <a:t>99.67</a:t>
            </a:r>
            <a:r>
              <a:rPr lang="en-US" sz="2000" dirty="0" smtClean="0">
                <a:solidFill>
                  <a:prstClr val="black"/>
                </a:solidFill>
              </a:rPr>
              <a:t>% complete (as of March 1, 2019)</a:t>
            </a:r>
            <a:endParaRPr lang="en-US" sz="2000" dirty="0" smtClean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9 </a:t>
            </a:r>
            <a:r>
              <a:rPr lang="en-US" sz="2000" dirty="0">
                <a:solidFill>
                  <a:prstClr val="black"/>
                </a:solidFill>
              </a:rPr>
              <a:t>New </a:t>
            </a:r>
            <a:r>
              <a:rPr lang="en-US" sz="2000" dirty="0" smtClean="0">
                <a:solidFill>
                  <a:prstClr val="black"/>
                </a:solidFill>
              </a:rPr>
              <a:t>CRs tested</a:t>
            </a:r>
            <a:endParaRPr lang="en-US" sz="2000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5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existing </a:t>
            </a:r>
            <a:r>
              <a:rPr lang="en-US" sz="2000" dirty="0" smtClean="0">
                <a:solidFill>
                  <a:prstClr val="black"/>
                </a:solidFill>
              </a:rPr>
              <a:t>CRs tested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2108 </a:t>
            </a:r>
            <a:r>
              <a:rPr lang="en-US" sz="2000" dirty="0">
                <a:solidFill>
                  <a:prstClr val="black"/>
                </a:solidFill>
              </a:rPr>
              <a:t>tasks </a:t>
            </a:r>
            <a:r>
              <a:rPr lang="en-US" sz="2000" dirty="0" smtClean="0">
                <a:solidFill>
                  <a:prstClr val="black"/>
                </a:solidFill>
              </a:rPr>
              <a:t>were completed including </a:t>
            </a:r>
            <a:r>
              <a:rPr lang="en-US" sz="2000" dirty="0">
                <a:solidFill>
                  <a:prstClr val="black"/>
                </a:solidFill>
              </a:rPr>
              <a:t>Connectivity and Penny </a:t>
            </a:r>
            <a:r>
              <a:rPr lang="en-US" sz="2000" dirty="0" smtClean="0">
                <a:solidFill>
                  <a:prstClr val="black"/>
                </a:solidFill>
              </a:rPr>
              <a:t>tests</a:t>
            </a: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03/05/19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 smtClean="0"/>
              <a:t>FlighTrak Schedule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319832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Sandbox </a:t>
            </a:r>
            <a:r>
              <a:rPr lang="en-US" sz="2000" dirty="0">
                <a:solidFill>
                  <a:prstClr val="black"/>
                </a:solidFill>
              </a:rPr>
              <a:t>time in FlighTrak during 0219 Ad hoc period</a:t>
            </a:r>
          </a:p>
          <a:p>
            <a:pPr lvl="1">
              <a:lnSpc>
                <a:spcPct val="150000"/>
              </a:lnSpc>
              <a:spcAft>
                <a:spcPts val="480"/>
              </a:spcAft>
            </a:pPr>
            <a:r>
              <a:rPr lang="en-US" sz="1800" dirty="0" smtClean="0">
                <a:solidFill>
                  <a:prstClr val="black"/>
                </a:solidFill>
              </a:rPr>
              <a:t>Ad </a:t>
            </a:r>
            <a:r>
              <a:rPr lang="en-US" sz="1800" dirty="0">
                <a:solidFill>
                  <a:prstClr val="black"/>
                </a:solidFill>
              </a:rPr>
              <a:t>hoc period from 2/25/2019 – 4/5/2019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Flight </a:t>
            </a:r>
            <a:r>
              <a:rPr lang="en-US" sz="2000" dirty="0">
                <a:solidFill>
                  <a:prstClr val="black"/>
                </a:solidFill>
              </a:rPr>
              <a:t>0619</a:t>
            </a:r>
          </a:p>
          <a:p>
            <a:pPr marL="400050" lvl="1" indent="0">
              <a:lnSpc>
                <a:spcPct val="150000"/>
              </a:lnSpc>
              <a:spcAft>
                <a:spcPts val="480"/>
              </a:spcAft>
              <a:buNone/>
            </a:pPr>
            <a:r>
              <a:rPr lang="en-US" sz="1600" dirty="0">
                <a:solidFill>
                  <a:prstClr val="black"/>
                </a:solidFill>
              </a:rPr>
              <a:t>–	</a:t>
            </a:r>
            <a:r>
              <a:rPr lang="en-US" sz="1800" dirty="0">
                <a:solidFill>
                  <a:prstClr val="black"/>
                </a:solidFill>
              </a:rPr>
              <a:t>Sign Up period is 5/1/2019 – 5/8/2019</a:t>
            </a:r>
          </a:p>
          <a:p>
            <a:pPr marL="400050" lvl="1" indent="0">
              <a:lnSpc>
                <a:spcPct val="150000"/>
              </a:lnSpc>
              <a:spcAft>
                <a:spcPts val="480"/>
              </a:spcAft>
              <a:buNone/>
            </a:pPr>
            <a:r>
              <a:rPr lang="en-US" sz="1600" dirty="0">
                <a:solidFill>
                  <a:prstClr val="black"/>
                </a:solidFill>
              </a:rPr>
              <a:t>–	</a:t>
            </a:r>
            <a:r>
              <a:rPr lang="en-US" sz="1800" dirty="0">
                <a:solidFill>
                  <a:prstClr val="black"/>
                </a:solidFill>
              </a:rPr>
              <a:t>Day 1 is 6/3/2019</a:t>
            </a: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03/05/19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82182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c34af464-7aa1-4edd-9be4-83dffc1cb926"/>
    <ds:schemaRef ds:uri="http://purl.org/dc/terms/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5269</TotalTime>
  <Words>108</Words>
  <Application>Microsoft Office PowerPoint</Application>
  <PresentationFormat>On-screen Show (4:3)</PresentationFormat>
  <Paragraphs>32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0219 Preview</vt:lpstr>
      <vt:lpstr>Flight 0219 Details</vt:lpstr>
      <vt:lpstr>FlighTrak Schedule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153</cp:revision>
  <cp:lastPrinted>2016-01-21T20:53:15Z</cp:lastPrinted>
  <dcterms:created xsi:type="dcterms:W3CDTF">2016-01-21T15:20:31Z</dcterms:created>
  <dcterms:modified xsi:type="dcterms:W3CDTF">2019-03-01T15:06:24Z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