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319" r:id="rId6"/>
    <p:sldId id="324" r:id="rId7"/>
    <p:sldId id="323" r:id="rId8"/>
    <p:sldId id="326" r:id="rId9"/>
    <p:sldId id="32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26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Item XXX</a:t>
            </a:r>
          </a:p>
          <a:p>
            <a:pPr algn="l"/>
            <a:r>
              <a:rPr lang="en-US" sz="1000" b="0" baseline="0" dirty="0" smtClean="0">
                <a:solidFill>
                  <a:schemeClr val="tx2"/>
                </a:solidFill>
              </a:rPr>
              <a:t>ERCOT Public/Confidential</a:t>
            </a:r>
            <a:endParaRPr lang="en-US" sz="10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1127918"/>
          </a:xfrm>
        </p:spPr>
        <p:txBody>
          <a:bodyPr/>
          <a:lstStyle/>
          <a:p>
            <a:r>
              <a:rPr lang="en-US" sz="3200" dirty="0" smtClean="0"/>
              <a:t>6. NPRR-898 Allows for return of copies of site certification documents electronically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r>
              <a:rPr lang="en-US" dirty="0" smtClean="0"/>
              <a:t>Affected Protocol </a:t>
            </a:r>
            <a:r>
              <a:rPr lang="en-US" i="1" dirty="0" smtClean="0"/>
              <a:t>10.4.3.1(2) “Review by ERCOT”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  <a:p>
            <a:r>
              <a:rPr lang="en-US" dirty="0" smtClean="0"/>
              <a:t>NPRR-898 was approved and became effective on 1/1/2019.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Will start implementing on 3/18/2019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37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1127918"/>
          </a:xfrm>
        </p:spPr>
        <p:txBody>
          <a:bodyPr/>
          <a:lstStyle/>
          <a:p>
            <a:r>
              <a:rPr lang="en-US" sz="3200" dirty="0" smtClean="0"/>
              <a:t>NPRR-898 Return of site certification copies to TDSPs electronically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r>
              <a:rPr lang="en-US" b="1" dirty="0" smtClean="0"/>
              <a:t>10.4.3.1	   Review by ERCOT</a:t>
            </a:r>
            <a:br>
              <a:rPr lang="en-US" b="1" dirty="0" smtClean="0"/>
            </a:br>
            <a:endParaRPr lang="en-US" b="1" dirty="0"/>
          </a:p>
          <a:p>
            <a:r>
              <a:rPr lang="en-US" dirty="0" smtClean="0"/>
              <a:t>(</a:t>
            </a:r>
            <a:r>
              <a:rPr lang="en-US" dirty="0"/>
              <a:t>2)	ERCOT shall notify the TSP or DSP of the approval of the Metering Facility.  ERCOT shall return a copy of the schematic drawings, and a copy of the ERCOT site certification form marked by ERCOT as approved.  ERCOT shall retain a copy of these documents.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745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1127918"/>
          </a:xfrm>
        </p:spPr>
        <p:txBody>
          <a:bodyPr/>
          <a:lstStyle/>
          <a:p>
            <a:r>
              <a:rPr lang="en-US" sz="3200" dirty="0" smtClean="0"/>
              <a:t>NPRR-898 Return of site certification copies to TDSPs electronically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r>
              <a:rPr lang="en-US" b="1" dirty="0" smtClean="0"/>
              <a:t>Implementation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-</a:t>
            </a:r>
            <a:r>
              <a:rPr lang="en-US" b="1" dirty="0" smtClean="0"/>
              <a:t> </a:t>
            </a:r>
            <a:r>
              <a:rPr lang="en-US" dirty="0" smtClean="0"/>
              <a:t>Meter Engineering will send email to each TDSP informing that approval letter and reviewed/signed copies of site certification documents (e.g., one-line drawings, 3-line schematic drawings, others) will be sent electronically which satisfies 10.4.3.1 (2).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1127918"/>
          </a:xfrm>
        </p:spPr>
        <p:txBody>
          <a:bodyPr/>
          <a:lstStyle/>
          <a:p>
            <a:r>
              <a:rPr lang="en-US" sz="3200" dirty="0" smtClean="0"/>
              <a:t>NPRR-898 Return of site certification copies to TDSPs electronically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r>
              <a:rPr lang="en-US" b="1" dirty="0" smtClean="0"/>
              <a:t>Implementation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- </a:t>
            </a:r>
            <a:r>
              <a:rPr lang="en-US" dirty="0" smtClean="0"/>
              <a:t>TDSPs may opt to receive marked paper copies of site certification documents via postal mail by sending email request to epsmetering@ercot.com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25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1127918"/>
          </a:xfrm>
        </p:spPr>
        <p:txBody>
          <a:bodyPr/>
          <a:lstStyle/>
          <a:p>
            <a:r>
              <a:rPr lang="en-US" sz="3200" dirty="0" smtClean="0"/>
              <a:t>NPRR-898 Return of site certification copies to TDSPs electronically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	       Any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0246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6" ma:contentTypeDescription="Create a new document." ma:contentTypeScope="" ma:versionID="dd864d524fa97ad0a0dba86c661a4dc9">
  <xsd:schema xmlns:xsd="http://www.w3.org/2001/XMLSchema" xmlns:xs="http://www.w3.org/2001/XMLSchema" xmlns:p="http://schemas.microsoft.com/office/2006/metadata/properties" xmlns:ns1="http://schemas.microsoft.com/sharepoint/v3" xmlns:ns2="c34af464-7aa1-4edd-9be4-83dffc1cb926" xmlns:ns3="http://schemas.microsoft.com/sharepoint/v4" targetNamespace="http://schemas.microsoft.com/office/2006/metadata/properties" ma:root="true" ma:fieldsID="88899666637b6babb208b7f9c4462cd7" ns1:_="" ns2:_="" ns3:_="">
    <xsd:import namespace="http://schemas.microsoft.com/sharepoint/v3"/>
    <xsd:import namespace="c34af464-7aa1-4edd-9be4-83dffc1cb926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3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0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1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purl.org/dc/elements/1.1/"/>
    <ds:schemaRef ds:uri="http://purl.org/dc/dcmitype/"/>
    <ds:schemaRef ds:uri="http://purl.org/dc/terms/"/>
    <ds:schemaRef ds:uri="http://schemas.microsoft.com/sharepoint/v3"/>
    <ds:schemaRef ds:uri="http://schemas.microsoft.com/office/2006/documentManagement/types"/>
    <ds:schemaRef ds:uri="c34af464-7aa1-4edd-9be4-83dffc1cb926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sharepoint/v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EB3100-6CCC-4910-A7B1-8EB9E2D91E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34af464-7aa1-4edd-9be4-83dffc1cb926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5270</TotalTime>
  <Words>66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Inside pages</vt:lpstr>
      <vt:lpstr>6. NPRR-898 Allows for return of copies of site certification documents electronically</vt:lpstr>
      <vt:lpstr>NPRR-898 Return of site certification copies to TDSPs electronically</vt:lpstr>
      <vt:lpstr>NPRR-898 Return of site certification copies to TDSPs electronically</vt:lpstr>
      <vt:lpstr>NPRR-898 Return of site certification copies to TDSPs electronically</vt:lpstr>
      <vt:lpstr>NPRR-898 Return of site certification copies to TDSPs electronically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Perez, Henry</cp:lastModifiedBy>
  <cp:revision>105</cp:revision>
  <cp:lastPrinted>2016-01-21T20:53:15Z</cp:lastPrinted>
  <dcterms:created xsi:type="dcterms:W3CDTF">2016-01-21T15:20:31Z</dcterms:created>
  <dcterms:modified xsi:type="dcterms:W3CDTF">2019-03-04T20:57:52Z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