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7" d="100"/>
          <a:sy n="127" d="100"/>
        </p:scale>
        <p:origin x="132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March </a:t>
            </a:r>
            <a:r>
              <a:rPr lang="en-US" b="1" dirty="0" smtClean="0">
                <a:solidFill>
                  <a:srgbClr val="000000"/>
                </a:solidFill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February</a:t>
            </a:r>
            <a:r>
              <a:rPr lang="en-US" sz="1600" b="1" kern="0" dirty="0" smtClean="0">
                <a:solidFill>
                  <a:srgbClr val="000000"/>
                </a:solidFill>
              </a:rPr>
              <a:t> </a:t>
            </a:r>
            <a:r>
              <a:rPr lang="en-US" sz="1600" b="1" kern="0" dirty="0" smtClean="0">
                <a:solidFill>
                  <a:srgbClr val="000000"/>
                </a:solidFill>
              </a:rPr>
              <a:t>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February </a:t>
            </a:r>
            <a:r>
              <a:rPr lang="en-US" sz="1600" b="1" kern="0" dirty="0" smtClean="0">
                <a:solidFill>
                  <a:srgbClr val="000000"/>
                </a:solidFill>
              </a:rPr>
              <a:t>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None to report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</a:t>
            </a: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February</a:t>
            </a:r>
            <a:r>
              <a:rPr lang="en-US" sz="1600" b="1" kern="0" dirty="0" smtClean="0">
                <a:solidFill>
                  <a:srgbClr val="000000"/>
                </a:solidFill>
              </a:rPr>
              <a:t> </a:t>
            </a:r>
            <a:r>
              <a:rPr lang="en-US" sz="1600" b="1" kern="0" dirty="0" smtClean="0">
                <a:solidFill>
                  <a:srgbClr val="000000"/>
                </a:solidFill>
              </a:rPr>
              <a:t>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02/03/19 </a:t>
            </a:r>
            <a:r>
              <a:rPr lang="en-US" sz="1600" dirty="0" smtClean="0"/>
              <a:t>– From 12:03 PM – 5:03 PM the MIS UI was unavailable.  The MIS API was </a:t>
            </a:r>
            <a:r>
              <a:rPr lang="en-US" sz="1600" dirty="0" smtClean="0"/>
              <a:t>available and not </a:t>
            </a:r>
            <a:r>
              <a:rPr lang="en-US" sz="1600" dirty="0" smtClean="0"/>
              <a:t>impacted</a:t>
            </a:r>
            <a:r>
              <a:rPr lang="en-US" sz="1600" dirty="0" smtClean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02/04/19 </a:t>
            </a:r>
            <a:r>
              <a:rPr lang="en-US" sz="1600" dirty="0"/>
              <a:t>– From </a:t>
            </a:r>
            <a:r>
              <a:rPr lang="en-US" sz="1600" dirty="0" smtClean="0"/>
              <a:t>4:00 </a:t>
            </a:r>
            <a:r>
              <a:rPr lang="en-US" sz="1600" dirty="0"/>
              <a:t>PM – </a:t>
            </a:r>
            <a:r>
              <a:rPr lang="en-US" sz="1600" dirty="0" smtClean="0"/>
              <a:t>4:45 </a:t>
            </a:r>
            <a:r>
              <a:rPr lang="en-US" sz="1600" dirty="0"/>
              <a:t>PM the MIS </a:t>
            </a:r>
            <a:r>
              <a:rPr lang="en-US" sz="1600" dirty="0" smtClean="0"/>
              <a:t>API </a:t>
            </a:r>
            <a:r>
              <a:rPr lang="en-US" sz="1600" dirty="0"/>
              <a:t>was unavailable.  The MIS </a:t>
            </a:r>
            <a:r>
              <a:rPr lang="en-US" sz="1600" dirty="0" smtClean="0"/>
              <a:t>UI </a:t>
            </a:r>
            <a:r>
              <a:rPr lang="en-US" sz="1600" dirty="0"/>
              <a:t>was </a:t>
            </a:r>
            <a:r>
              <a:rPr lang="en-US" sz="1600" dirty="0" smtClean="0"/>
              <a:t>available and not </a:t>
            </a:r>
            <a:r>
              <a:rPr lang="en-US" sz="1600" dirty="0"/>
              <a:t>impacted</a:t>
            </a:r>
            <a:r>
              <a:rPr lang="en-US" sz="1600" dirty="0" smtClean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02/18/19 </a:t>
            </a:r>
            <a:r>
              <a:rPr lang="en-US" sz="1600" dirty="0"/>
              <a:t>– From </a:t>
            </a:r>
            <a:r>
              <a:rPr lang="en-US" sz="1600" dirty="0" smtClean="0"/>
              <a:t>11:57 AM </a:t>
            </a:r>
            <a:r>
              <a:rPr lang="en-US" sz="1600" dirty="0"/>
              <a:t>– </a:t>
            </a:r>
            <a:r>
              <a:rPr lang="en-US" sz="1600" dirty="0" smtClean="0"/>
              <a:t>12:29 </a:t>
            </a:r>
            <a:r>
              <a:rPr lang="en-US" sz="1600" dirty="0"/>
              <a:t>PM the MIS API was unavailable.  The MIS UI was </a:t>
            </a:r>
            <a:r>
              <a:rPr lang="en-US" sz="1600" dirty="0" smtClean="0"/>
              <a:t>available and not </a:t>
            </a:r>
            <a:r>
              <a:rPr lang="en-US" sz="1600" dirty="0"/>
              <a:t>impacted</a:t>
            </a:r>
            <a:r>
              <a:rPr lang="en-US" sz="1600" dirty="0" smtClean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905000"/>
            <a:ext cx="8534400" cy="189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www.w3.org/XML/1998/namespace"/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c34af464-7aa1-4edd-9be4-83dffc1cb926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1671</TotalTime>
  <Words>131</Words>
  <Application>Microsoft Office PowerPoint</Application>
  <PresentationFormat>On-screen Show (4:3)</PresentationFormat>
  <Paragraphs>27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143</cp:revision>
  <cp:lastPrinted>2016-01-21T20:53:15Z</cp:lastPrinted>
  <dcterms:created xsi:type="dcterms:W3CDTF">2016-01-21T15:20:31Z</dcterms:created>
  <dcterms:modified xsi:type="dcterms:W3CDTF">2019-03-04T21:49:20Z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