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9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7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7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8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7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FF33-1225-4798-A758-2DE6BEA19ABD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Black Start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Freddy Garcia – Vice Chair</a:t>
            </a:r>
          </a:p>
          <a:p>
            <a:r>
              <a:rPr lang="en-US" dirty="0" smtClean="0"/>
              <a:t>March 07,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3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279"/>
          </a:xfrm>
        </p:spPr>
        <p:txBody>
          <a:bodyPr/>
          <a:lstStyle/>
          <a:p>
            <a:r>
              <a:rPr lang="en-US" dirty="0" smtClean="0"/>
              <a:t>BSWG – </a:t>
            </a:r>
            <a:r>
              <a:rPr lang="en-US" dirty="0" smtClean="0"/>
              <a:t>February 18,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5778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BSWG Leadership Nomination</a:t>
            </a:r>
          </a:p>
          <a:p>
            <a:pPr lvl="1"/>
            <a:r>
              <a:rPr lang="en-US" dirty="0" smtClean="0"/>
              <a:t>Tony </a:t>
            </a:r>
            <a:r>
              <a:rPr lang="en-US" dirty="0" err="1" smtClean="0"/>
              <a:t>Kroskey</a:t>
            </a:r>
            <a:r>
              <a:rPr lang="en-US" dirty="0"/>
              <a:t> </a:t>
            </a:r>
            <a:r>
              <a:rPr lang="en-US" dirty="0" smtClean="0"/>
              <a:t>– Chair</a:t>
            </a:r>
          </a:p>
          <a:p>
            <a:pPr lvl="1"/>
            <a:r>
              <a:rPr lang="en-US" dirty="0" smtClean="0"/>
              <a:t>Freddy Garcia – Vice Chair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Reviewed Black Start Procurement Timeline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Gas Electric Working Group Overview</a:t>
            </a:r>
          </a:p>
          <a:p>
            <a:pPr lvl="1"/>
            <a:r>
              <a:rPr lang="en-US" dirty="0" smtClean="0"/>
              <a:t>Chad Thompson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EOP 005-3 R1 Overview</a:t>
            </a:r>
          </a:p>
          <a:p>
            <a:endParaRPr lang="en-US" dirty="0" smtClean="0"/>
          </a:p>
          <a:p>
            <a:r>
              <a:rPr lang="en-US" dirty="0" smtClean="0"/>
              <a:t>Reviewed Black Start Training Agenda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31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Black Start Working Group</vt:lpstr>
      <vt:lpstr>BSWG – February 18,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Start Working Group</dc:title>
  <dc:creator>Garcia, Freddy</dc:creator>
  <cp:lastModifiedBy>Garcia, Freddy</cp:lastModifiedBy>
  <cp:revision>5</cp:revision>
  <dcterms:created xsi:type="dcterms:W3CDTF">2019-01-09T15:57:16Z</dcterms:created>
  <dcterms:modified xsi:type="dcterms:W3CDTF">2019-03-05T21:08:20Z</dcterms:modified>
</cp:coreProperties>
</file>