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319" r:id="rId6"/>
    <p:sldId id="328" r:id="rId7"/>
    <p:sldId id="329" r:id="rId8"/>
    <p:sldId id="330" r:id="rId9"/>
    <p:sldId id="32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6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Item XXX</a:t>
            </a:r>
          </a:p>
          <a:p>
            <a:pPr algn="l"/>
            <a:r>
              <a:rPr lang="en-US" sz="1000" b="0" baseline="0" dirty="0" smtClean="0">
                <a:solidFill>
                  <a:schemeClr val="tx2"/>
                </a:solidFill>
              </a:rPr>
              <a:t>ERCOT Public/Confidential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27918"/>
          </a:xfrm>
        </p:spPr>
        <p:txBody>
          <a:bodyPr/>
          <a:lstStyle/>
          <a:p>
            <a:r>
              <a:rPr lang="en-US" sz="3200" dirty="0" smtClean="0"/>
              <a:t>10. Throw-over schemes for Voltage Transformer (Follow-Up Discussion)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r>
              <a:rPr lang="en-US" dirty="0" smtClean="0"/>
              <a:t>Background: Throw-over VT transfer scheme at an EPS metering facility (which was tied to a blackstart facility) was initiated during switching and blackstart testing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  <a:p>
            <a:r>
              <a:rPr lang="en-US" dirty="0" smtClean="0"/>
              <a:t>It was discovered that during one of the switching activities, the EPS meters had CTs referenced at the local bus while the VTs referenced at a remote bus (blackstart)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7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27918"/>
          </a:xfrm>
        </p:spPr>
        <p:txBody>
          <a:bodyPr/>
          <a:lstStyle/>
          <a:p>
            <a:r>
              <a:rPr lang="en-US" sz="3200" dirty="0" smtClean="0"/>
              <a:t>10. Throw-over schemes for Voltage Transformer (Follow-Up Discussion)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r>
              <a:rPr lang="en-US" dirty="0" smtClean="0"/>
              <a:t>Result: Some intervals of EPS meter data polled during the switching were corrupted.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  <a:p>
            <a:r>
              <a:rPr lang="en-US" dirty="0" smtClean="0"/>
              <a:t>Action: ERCOT Meter Engineering to reach out to each TDSP with known voltage-transformer throw-over scheme installed at any of their EPS metering facilities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8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27918"/>
          </a:xfrm>
        </p:spPr>
        <p:txBody>
          <a:bodyPr/>
          <a:lstStyle/>
          <a:p>
            <a:r>
              <a:rPr lang="en-US" sz="3200" dirty="0" smtClean="0"/>
              <a:t>10. Throw-over schemes for Voltage Transformer (Follow-Up Discussion)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r>
              <a:rPr lang="en-US" dirty="0" smtClean="0"/>
              <a:t>A spreadsheet has been generated listing TDSPs with VT throw-over schemes installed at various EPS metering site.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  <a:p>
            <a:r>
              <a:rPr lang="en-US" dirty="0" smtClean="0"/>
              <a:t>The information on the spreadsheet will not be shared amongst TDSPs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0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27918"/>
          </a:xfrm>
        </p:spPr>
        <p:txBody>
          <a:bodyPr/>
          <a:lstStyle/>
          <a:p>
            <a:r>
              <a:rPr lang="en-US" sz="3200" dirty="0" smtClean="0"/>
              <a:t>10. Throw-over schemes for Voltage Transformer (Follow-Up Discussion)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r>
              <a:rPr lang="en-US" b="1" dirty="0" smtClean="0"/>
              <a:t>Objectives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analyze if any of the EPS metering sites with VT throw-over scheme has the potential to experience meter data issues during VT switching-over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- </a:t>
            </a:r>
            <a:r>
              <a:rPr lang="en-US" dirty="0" smtClean="0"/>
              <a:t>Explore the idea of proposing a standard for VT throw-over schemes to be discussed at future MWG meetings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5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27918"/>
          </a:xfrm>
        </p:spPr>
        <p:txBody>
          <a:bodyPr/>
          <a:lstStyle/>
          <a:p>
            <a:r>
              <a:rPr lang="en-US" sz="3200" dirty="0"/>
              <a:t>Throw-over schemes for Voltage Transformer (Follow-Up Discussion)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	       Any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0246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sharepoint/v4"/>
    <ds:schemaRef ds:uri="http://purl.org/dc/elements/1.1/"/>
    <ds:schemaRef ds:uri="http://purl.org/dc/terms/"/>
    <ds:schemaRef ds:uri="http://schemas.microsoft.com/sharepoint/v3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EB3100-6CCC-4910-A7B1-8EB9E2D9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6342</TotalTime>
  <Words>119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Inside pages</vt:lpstr>
      <vt:lpstr>10. Throw-over schemes for Voltage Transformer (Follow-Up Discussion)</vt:lpstr>
      <vt:lpstr>10. Throw-over schemes for Voltage Transformer (Follow-Up Discussion)</vt:lpstr>
      <vt:lpstr>10. Throw-over schemes for Voltage Transformer (Follow-Up Discussion)</vt:lpstr>
      <vt:lpstr>10. Throw-over schemes for Voltage Transformer (Follow-Up Discussion)</vt:lpstr>
      <vt:lpstr>Throw-over schemes for Voltage Transformer (Follow-Up Discussion)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Perez, Henry</cp:lastModifiedBy>
  <cp:revision>111</cp:revision>
  <cp:lastPrinted>2016-01-21T20:53:15Z</cp:lastPrinted>
  <dcterms:created xsi:type="dcterms:W3CDTF">2016-01-21T15:20:31Z</dcterms:created>
  <dcterms:modified xsi:type="dcterms:W3CDTF">2019-03-04T21:04:20Z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