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92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0DAF0-8636-4784-945D-4E8E441CFF64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63DDF-5D0D-4369-914B-965A2CE395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7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0DAF0-8636-4784-945D-4E8E441CFF64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63DDF-5D0D-4369-914B-965A2CE395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94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0DAF0-8636-4784-945D-4E8E441CFF64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63DDF-5D0D-4369-914B-965A2CE395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611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0DAF0-8636-4784-945D-4E8E441CFF64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63DDF-5D0D-4369-914B-965A2CE395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680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0DAF0-8636-4784-945D-4E8E441CFF64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63DDF-5D0D-4369-914B-965A2CE395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152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0DAF0-8636-4784-945D-4E8E441CFF64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63DDF-5D0D-4369-914B-965A2CE395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933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0DAF0-8636-4784-945D-4E8E441CFF64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63DDF-5D0D-4369-914B-965A2CE395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066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0DAF0-8636-4784-945D-4E8E441CFF64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63DDF-5D0D-4369-914B-965A2CE395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520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0DAF0-8636-4784-945D-4E8E441CFF64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63DDF-5D0D-4369-914B-965A2CE395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46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0DAF0-8636-4784-945D-4E8E441CFF64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63DDF-5D0D-4369-914B-965A2CE395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730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0DAF0-8636-4784-945D-4E8E441CFF64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63DDF-5D0D-4369-914B-965A2CE395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590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80DAF0-8636-4784-945D-4E8E441CFF64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B63DDF-5D0D-4369-914B-965A2CE395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33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B91334F-3A3A-4F3B-B704-213B1C9354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5889" y="1106222"/>
            <a:ext cx="8565622" cy="4645555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136525"/>
            <a:ext cx="10515600" cy="1325563"/>
          </a:xfrm>
        </p:spPr>
        <p:txBody>
          <a:bodyPr/>
          <a:lstStyle/>
          <a:p>
            <a:r>
              <a:rPr lang="en-US" dirty="0"/>
              <a:t>IAG Market Challenge - Volumes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1B0916-96FE-4C71-BAFA-C7E2BDBD2D4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6" name="Content Placeholder 5"/>
          <p:cNvSpPr txBox="1">
            <a:spLocks noGrp="1"/>
          </p:cNvSpPr>
          <p:nvPr>
            <p:ph idx="1"/>
          </p:nvPr>
        </p:nvSpPr>
        <p:spPr>
          <a:xfrm>
            <a:off x="5740401" y="5708650"/>
            <a:ext cx="50829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9537" indent="0" algn="ctr">
              <a:spcBef>
                <a:spcPts val="0"/>
              </a:spcBef>
              <a:buNone/>
            </a:pPr>
            <a:r>
              <a:rPr lang="en-US" sz="2000" b="1" i="1" u="sng" dirty="0">
                <a:solidFill>
                  <a:srgbClr val="FF0000"/>
                </a:solidFill>
                <a:latin typeface="OveraLucida Sans Unicode (Headings)"/>
              </a:rPr>
              <a:t>CHALLENGE:</a:t>
            </a:r>
          </a:p>
          <a:p>
            <a:pPr>
              <a:spcBef>
                <a:spcPts val="0"/>
              </a:spcBef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000" b="1" i="1" dirty="0">
                <a:latin typeface="OveraLucida Sans Unicode (Headings)"/>
              </a:rPr>
              <a:t>Reduce the total volume by another 10%!!</a:t>
            </a:r>
          </a:p>
          <a:p>
            <a:pPr>
              <a:spcBef>
                <a:spcPts val="0"/>
              </a:spcBef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000" b="1" i="1" dirty="0">
                <a:latin typeface="OveraLucida Sans Unicode (Headings)"/>
              </a:rPr>
              <a:t>Drive % volume to below 1.5% !!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1919818-AF8C-4445-89DD-EEB00B93F0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" y="5106249"/>
            <a:ext cx="4590001" cy="167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1074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F63721-E831-45AA-B321-44E433A006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/>
              <a:t>IAS Market Challenge - % of Enrollments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BAF5CBC-64C4-4C60-9F78-F64352C6C5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1801" y="4889499"/>
            <a:ext cx="8547100" cy="182718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1759C81-F474-4DA2-A37D-5B70A4A8CA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01801" y="892043"/>
            <a:ext cx="8547099" cy="3997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49450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EDF74F12-55B3-4AB2-9017-69AE402AF1A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1" y="1364725"/>
            <a:ext cx="10217726" cy="45143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BDC6CE2-4E28-468F-B2AB-1A2EB56CCF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IAS Market Challenge – Resolution Days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DE1EB26-47CA-4BBB-924F-47B402E8C7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5492200"/>
            <a:ext cx="3688300" cy="1189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44981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37</Words>
  <Application>Microsoft Office PowerPoint</Application>
  <PresentationFormat>Widescreen</PresentationFormat>
  <Paragraphs>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OveraLucida Sans Unicode (Headings)</vt:lpstr>
      <vt:lpstr>Wingdings</vt:lpstr>
      <vt:lpstr>Office Theme</vt:lpstr>
      <vt:lpstr>IAG Market Challenge - Volumes</vt:lpstr>
      <vt:lpstr>IAS Market Challenge - % of Enrollments</vt:lpstr>
      <vt:lpstr>IAS Market Challenge – Resolution Days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Wiegand, Sheri</dc:creator>
  <cp:lastModifiedBy>Wiegand, Sheri</cp:lastModifiedBy>
  <cp:revision>10</cp:revision>
  <dcterms:created xsi:type="dcterms:W3CDTF">2017-03-21T21:11:19Z</dcterms:created>
  <dcterms:modified xsi:type="dcterms:W3CDTF">2019-02-28T23:07:11Z</dcterms:modified>
</cp:coreProperties>
</file>