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5" r:id="rId9"/>
    <p:sldId id="282" r:id="rId10"/>
    <p:sldId id="28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8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9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0219 </a:t>
            </a:r>
            <a:r>
              <a:rPr lang="en-US" sz="2000" dirty="0"/>
              <a:t>signup deadline </a:t>
            </a:r>
            <a:r>
              <a:rPr lang="en-US" sz="2000" dirty="0" smtClean="0"/>
              <a:t>was 01/16/19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01/23/19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02/11/19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0219 was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02/22/19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04/05/19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0219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0219 is </a:t>
            </a:r>
            <a:r>
              <a:rPr lang="en-US" sz="2000" dirty="0" smtClean="0">
                <a:solidFill>
                  <a:prstClr val="black"/>
                </a:solidFill>
              </a:rPr>
              <a:t>99.67</a:t>
            </a:r>
            <a:r>
              <a:rPr lang="en-US" sz="2000" dirty="0" smtClean="0">
                <a:solidFill>
                  <a:prstClr val="black"/>
                </a:solidFill>
              </a:rPr>
              <a:t>% complete (as of March 1, 2019)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9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tested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tested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2108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completed 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FlighTrak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Sandbox </a:t>
            </a:r>
            <a:r>
              <a:rPr lang="en-US" sz="2000" dirty="0">
                <a:solidFill>
                  <a:prstClr val="black"/>
                </a:solidFill>
              </a:rPr>
              <a:t>time in FlighTrak during 0219 Ad hoc period</a:t>
            </a:r>
          </a:p>
          <a:p>
            <a:pPr lvl="1">
              <a:lnSpc>
                <a:spcPct val="150000"/>
              </a:lnSpc>
              <a:spcAft>
                <a:spcPts val="48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Ad </a:t>
            </a:r>
            <a:r>
              <a:rPr lang="en-US" sz="1800" dirty="0">
                <a:solidFill>
                  <a:prstClr val="black"/>
                </a:solidFill>
              </a:rPr>
              <a:t>hoc period from 2/25/2019 – 4/5/2019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0619</a:t>
            </a:r>
          </a:p>
          <a:p>
            <a:pPr marL="400050" lvl="1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1600" dirty="0">
                <a:solidFill>
                  <a:prstClr val="black"/>
                </a:solidFill>
              </a:rPr>
              <a:t>–	</a:t>
            </a:r>
            <a:r>
              <a:rPr lang="en-US" sz="1800" dirty="0">
                <a:solidFill>
                  <a:prstClr val="black"/>
                </a:solidFill>
              </a:rPr>
              <a:t>Sign Up period is 5/1/2019 – 5/8/2019</a:t>
            </a:r>
          </a:p>
          <a:p>
            <a:pPr marL="400050" lvl="1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1600" dirty="0">
                <a:solidFill>
                  <a:prstClr val="black"/>
                </a:solidFill>
              </a:rPr>
              <a:t>–	</a:t>
            </a:r>
            <a:r>
              <a:rPr lang="en-US" sz="1800" dirty="0">
                <a:solidFill>
                  <a:prstClr val="black"/>
                </a:solidFill>
              </a:rPr>
              <a:t>Day 1 is 6/3/2019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03/05/19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18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c34af464-7aa1-4edd-9be4-83dffc1cb926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5269</TotalTime>
  <Words>108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0219 Preview</vt:lpstr>
      <vt:lpstr>Flight 0219 Details</vt:lpstr>
      <vt:lpstr>FlighTrak Schedule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153</cp:revision>
  <cp:lastPrinted>2016-01-21T20:53:15Z</cp:lastPrinted>
  <dcterms:created xsi:type="dcterms:W3CDTF">2016-01-21T15:20:31Z</dcterms:created>
  <dcterms:modified xsi:type="dcterms:W3CDTF">2019-03-01T15:06:24Z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