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5EE5E-15FC-43C6-B812-EBEFAF1C5335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F8F30-4081-4B11-B42E-FFD8C4DA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27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3C7E-6AD3-41C2-9A0F-1401374D597B}" type="datetime1">
              <a:rPr lang="en-US" smtClean="0"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155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CD39-EA9C-4475-BBCF-545CB9D156AF}" type="datetime1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2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D961-88CC-476F-BFE5-4E1CAB46C2A1}" type="datetime1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1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7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5DE9-04A7-4166-AF5D-568295B1ECAA}" type="datetime1">
              <a:rPr lang="en-US" smtClean="0"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9841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4F64-A7C3-405E-B384-F5D178BB5BF8}" type="datetime1">
              <a:rPr lang="en-US" smtClean="0"/>
              <a:t>2/27/2019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33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F5B4-6457-49C9-87BB-FD408CA9B39B}" type="datetime1">
              <a:rPr lang="en-US" smtClean="0"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89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86B1-0A73-4DD4-B2C4-4ABA1B465716}" type="datetime1">
              <a:rPr lang="en-US" smtClean="0"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80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691C-1488-4D67-B981-1BCDCBDF3065}" type="datetime1">
              <a:rPr lang="en-US" smtClean="0"/>
              <a:t>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7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8856-44BD-414A-9E8F-8A0031336735}" type="datetime1">
              <a:rPr lang="en-US" smtClean="0"/>
              <a:t>2/27/2019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9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FC08411-B318-42E5-A25E-2227C541F79D}" type="datetime1">
              <a:rPr lang="en-US" smtClean="0"/>
              <a:t>2/27/2019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6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0F57BFB-A455-41C0-AD52-01E645305785}" type="datetime1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68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PLWG report to ROS</a:t>
            </a:r>
            <a:br>
              <a:rPr lang="en-US" sz="4800" dirty="0" smtClean="0"/>
            </a:br>
            <a:r>
              <a:rPr lang="en-US" sz="4800" dirty="0" smtClean="0"/>
              <a:t>March 7, 2019  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Report </a:t>
            </a:r>
            <a:r>
              <a:rPr lang="en-US" sz="2400" dirty="0" smtClean="0"/>
              <a:t>based on </a:t>
            </a:r>
            <a:r>
              <a:rPr lang="en-US" sz="2400" dirty="0" smtClean="0"/>
              <a:t>PLWG February </a:t>
            </a:r>
            <a:r>
              <a:rPr lang="en-US" sz="2400" dirty="0" smtClean="0"/>
              <a:t>20, 2019 meeting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4954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49" y="914400"/>
            <a:ext cx="10515600" cy="11887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NPRR896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449" y="2743200"/>
            <a:ext cx="10515600" cy="3312826"/>
          </a:xfrm>
          <a:solidFill>
            <a:srgbClr val="FFFFFF"/>
          </a:solidFill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SzPct val="150000"/>
              <a:buNone/>
            </a:pPr>
            <a:r>
              <a:rPr lang="en-US" sz="3000" dirty="0" smtClean="0"/>
              <a:t>NPRR896 RMR Determination and MRA Evaluation Process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ERCOT presented the details of the RMR/MRA evaluation process and walked through the NPRR language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PLWG discussed but had no edits to the NPRR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PLWG was in consensus that the NPRR did not need further revisions and recommends that ROS endorse it  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326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914400"/>
            <a:ext cx="10388183" cy="1188720"/>
          </a:xfr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4000" dirty="0"/>
              <a:t>NPRR913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2743200"/>
            <a:ext cx="10388183" cy="3972393"/>
          </a:xfrm>
          <a:solidFill>
            <a:srgbClr val="FFFFFF"/>
          </a:solidFill>
        </p:spPr>
        <p:txBody>
          <a:bodyPr>
            <a:normAutofit fontScale="85000" lnSpcReduction="20000"/>
          </a:bodyPr>
          <a:lstStyle/>
          <a:p>
            <a:pPr marL="0" indent="0">
              <a:buClr>
                <a:schemeClr val="tx1"/>
              </a:buClr>
              <a:buSzPct val="150000"/>
              <a:buNone/>
            </a:pPr>
            <a:r>
              <a:rPr lang="en-US" sz="3500" dirty="0"/>
              <a:t>NPRR913 Generator Interconnection Neutral Project Classification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300" dirty="0"/>
              <a:t>ROS requested that PLWG review the NPRR language from a technical perspective (how does a TSP perform this analysis)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300" dirty="0"/>
              <a:t>PLWG has determined that some TSPs may not have the proper software to identify generators with a greater than 2% shift factor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300" dirty="0"/>
              <a:t>PLWG is considering if the 2% shift factor </a:t>
            </a:r>
            <a:r>
              <a:rPr lang="en-US" sz="3300" dirty="0" smtClean="0"/>
              <a:t>language can </a:t>
            </a:r>
            <a:r>
              <a:rPr lang="en-US" sz="3300" dirty="0"/>
              <a:t>be removed from the NPRR 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300" dirty="0"/>
              <a:t>PLWG plans to take the NPRR up again at the next meeting 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893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188720"/>
          </a:xfrm>
        </p:spPr>
        <p:txBody>
          <a:bodyPr>
            <a:normAutofit/>
          </a:bodyPr>
          <a:lstStyle/>
          <a:p>
            <a:r>
              <a:rPr lang="en-US" sz="4000" dirty="0"/>
              <a:t>pgrr069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201"/>
            <a:ext cx="10515600" cy="2713220"/>
          </a:xfrm>
          <a:solidFill>
            <a:srgbClr val="FFFFFF"/>
          </a:solidFill>
        </p:spPr>
        <p:txBody>
          <a:bodyPr>
            <a:normAutofit fontScale="92500"/>
          </a:bodyPr>
          <a:lstStyle/>
          <a:p>
            <a:pPr marL="0" indent="0">
              <a:buClr>
                <a:schemeClr val="tx1"/>
              </a:buClr>
              <a:buSzPct val="150000"/>
              <a:buNone/>
            </a:pPr>
            <a:r>
              <a:rPr lang="en-US" sz="3200" dirty="0"/>
              <a:t>PGRR069 Related to NPRR921, RTF-2 Elimination of the Terms All-Inclusive Generation Resource and All-Inclusive Resource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000" dirty="0"/>
              <a:t>PLWG reviewed the changes to the Planning Guide, Sections 5 </a:t>
            </a:r>
            <a:r>
              <a:rPr lang="en-US" sz="3000" dirty="0" smtClean="0"/>
              <a:t>&amp; </a:t>
            </a:r>
            <a:r>
              <a:rPr lang="en-US" sz="3000" dirty="0"/>
              <a:t>6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en-US" sz="3000" dirty="0"/>
              <a:t>PLWG was in consensus to recommend approval of the PGRR by ROS</a:t>
            </a:r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83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1887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pgrr070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923307"/>
          </a:xfrm>
          <a:solidFill>
            <a:srgbClr val="FFFFFF"/>
          </a:solidFill>
        </p:spPr>
        <p:txBody>
          <a:bodyPr>
            <a:normAutofit fontScale="92500" lnSpcReduction="10000"/>
          </a:bodyPr>
          <a:lstStyle/>
          <a:p>
            <a:pPr marL="0" indent="0">
              <a:buClr>
                <a:schemeClr val="tx1"/>
              </a:buClr>
              <a:buSzPct val="150000"/>
              <a:buNone/>
            </a:pPr>
            <a:r>
              <a:rPr lang="en-US" sz="3200" dirty="0"/>
              <a:t>PGRR070 Revised Responsibilities for Performing Geomagnetic Disturbance (GMD) Vulnerability </a:t>
            </a:r>
            <a:r>
              <a:rPr lang="en-US" sz="3200" dirty="0" smtClean="0"/>
              <a:t>Assessments</a:t>
            </a:r>
            <a:endParaRPr lang="en-US" sz="32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000" dirty="0" smtClean="0"/>
              <a:t>PLWG </a:t>
            </a:r>
            <a:r>
              <a:rPr lang="en-US" sz="3000" dirty="0"/>
              <a:t>briefly reviewed the language that aligns the Planning Guide with NERC Standard TPL-007-2</a:t>
            </a:r>
            <a:r>
              <a:rPr lang="en-US" sz="3000" dirty="0" smtClean="0"/>
              <a:t>.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000" dirty="0"/>
              <a:t>PLWG request to review the PGRR at the next meeting after PGDTF has reviewed it.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3000" dirty="0" smtClean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3000" dirty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31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1887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NOGRR183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1511300"/>
          </a:xfrm>
          <a:solidFill>
            <a:srgbClr val="FFFFFF"/>
          </a:solidFill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SzPct val="150000"/>
              <a:buNone/>
            </a:pPr>
            <a:r>
              <a:rPr lang="en-US" sz="3000" dirty="0"/>
              <a:t>NOGRR183 Remedial Action Scheme (RAS) Submittal and </a:t>
            </a:r>
            <a:r>
              <a:rPr lang="en-US" sz="3000" dirty="0" smtClean="0"/>
              <a:t>Review</a:t>
            </a:r>
            <a:endParaRPr lang="en-US" sz="3000" dirty="0" smtClean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ERCOT requested it be tabled to allow for comments. 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3000" dirty="0" smtClean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3000" dirty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15176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160</TotalTime>
  <Words>254</Words>
  <Application>Microsoft Office PowerPoint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Gill Sans MT</vt:lpstr>
      <vt:lpstr>Wingdings</vt:lpstr>
      <vt:lpstr>Parcel</vt:lpstr>
      <vt:lpstr>PLWG report to ROS March 7, 2019   </vt:lpstr>
      <vt:lpstr>NPRR896</vt:lpstr>
      <vt:lpstr>NPRR913</vt:lpstr>
      <vt:lpstr>pgrr069</vt:lpstr>
      <vt:lpstr>pgrr070</vt:lpstr>
      <vt:lpstr>NOGRR183</vt:lpstr>
    </vt:vector>
  </TitlesOfParts>
  <Company>Cross Texas Transmission.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 March 7, 2019</dc:title>
  <dc:creator>Tim Cook</dc:creator>
  <cp:lastModifiedBy>Tim Cook</cp:lastModifiedBy>
  <cp:revision>23</cp:revision>
  <dcterms:created xsi:type="dcterms:W3CDTF">2019-02-22T15:36:18Z</dcterms:created>
  <dcterms:modified xsi:type="dcterms:W3CDTF">2019-02-27T18:14:41Z</dcterms:modified>
</cp:coreProperties>
</file>