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15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2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8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2/27/2019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3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9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8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7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2/27/2019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2/27/2019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8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br>
              <a:rPr lang="en-US" sz="4800" dirty="0" smtClean="0"/>
            </a:br>
            <a:r>
              <a:rPr lang="en-US" sz="4800" dirty="0" smtClean="0"/>
              <a:t>March 7, 2019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</a:t>
            </a:r>
            <a:r>
              <a:rPr lang="en-US" sz="2400" dirty="0" smtClean="0"/>
              <a:t>based on </a:t>
            </a:r>
            <a:r>
              <a:rPr lang="en-US" sz="2400" dirty="0" smtClean="0"/>
              <a:t>PLWG February </a:t>
            </a:r>
            <a:r>
              <a:rPr lang="en-US" sz="2400" dirty="0" smtClean="0"/>
              <a:t>20, 2019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495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49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NPRR896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49" y="2743200"/>
            <a:ext cx="10515600" cy="3312826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000" dirty="0" smtClean="0"/>
              <a:t>NPRR896 RMR Determination and MRA Evaluation Process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ERCOT presented the details of the RMR/MRA evaluation process and walked through the NPRR language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discussed but had no edits to the NPRR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was in consensus that the NPRR did not need further revisions and recommends that ROS endorse it  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2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914400"/>
            <a:ext cx="10388183" cy="1188720"/>
          </a:xfr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4000" dirty="0"/>
              <a:t>NPRR913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743200"/>
            <a:ext cx="10388183" cy="3972393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500" dirty="0"/>
              <a:t>NPRR913 Generator Interconnection Neutral Project Classification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300" dirty="0"/>
              <a:t>ROS requested that PLWG review the NPRR language from a technical perspective (how does a TSP perform this analysis)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300" dirty="0"/>
              <a:t>PLWG has determined that some TSPs may not have the proper software to identify generators with a greater than 2% shift factor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300" dirty="0"/>
              <a:t>PLWG is considering if the 2% shift factor </a:t>
            </a:r>
            <a:r>
              <a:rPr lang="en-US" sz="3300" dirty="0" smtClean="0"/>
              <a:t>language can </a:t>
            </a:r>
            <a:r>
              <a:rPr lang="en-US" sz="3300" dirty="0"/>
              <a:t>be removed from the NPRR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300" dirty="0"/>
              <a:t>PLWG plans to take the NPRR up again at the next meeting 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9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/>
              <a:t>pgrr069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1"/>
            <a:ext cx="10515600" cy="2713220"/>
          </a:xfrm>
          <a:solidFill>
            <a:srgbClr val="FFFFFF"/>
          </a:solidFill>
        </p:spPr>
        <p:txBody>
          <a:bodyPr>
            <a:normAutofit fontScale="925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/>
              <a:t>PGRR069 Related to NPRR921, RTF-2 Elimination of the Terms All-Inclusive Generation Resource and All-Inclusive Resource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PLWG reviewed the changes to the Planning Guide, Sections 5 </a:t>
            </a:r>
            <a:r>
              <a:rPr lang="en-US" sz="3000" dirty="0" smtClean="0"/>
              <a:t>&amp; </a:t>
            </a:r>
            <a:r>
              <a:rPr lang="en-US" sz="3000" dirty="0"/>
              <a:t>6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PLWG was in consensus to recommend approval of the PGRR by ROS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923307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/>
              <a:t>PGRR070 Revised Responsibilities for Performing Geomagnetic Disturbance (GMD) Vulnerability </a:t>
            </a:r>
            <a:r>
              <a:rPr lang="en-US" sz="3200" dirty="0" smtClean="0"/>
              <a:t>Assessments</a:t>
            </a:r>
            <a:endParaRPr lang="en-US" sz="32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/>
              <a:t>PLWG </a:t>
            </a:r>
            <a:r>
              <a:rPr lang="en-US" sz="3000" dirty="0"/>
              <a:t>briefly reviewed the language that aligns the Planning Guide with NERC Standard TPL-007-2</a:t>
            </a:r>
            <a:r>
              <a:rPr lang="en-US" sz="3000" dirty="0" smtClean="0"/>
              <a:t>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PLWG request to review the PGRR at the next meeting after PGDTF has reviewed it.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NOGRR183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15113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000" dirty="0"/>
              <a:t>NOGRR183 Remedial Action Scheme (RAS) Submittal and </a:t>
            </a:r>
            <a:r>
              <a:rPr lang="en-US" sz="3000" dirty="0" smtClean="0"/>
              <a:t>Review</a:t>
            </a: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ERCOT requested it be tabled to allow for comments.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517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160</TotalTime>
  <Words>254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Gill Sans MT</vt:lpstr>
      <vt:lpstr>Wingdings</vt:lpstr>
      <vt:lpstr>Parcel</vt:lpstr>
      <vt:lpstr>PLWG report to ROS March 7, 2019   </vt:lpstr>
      <vt:lpstr>NPRR896</vt:lpstr>
      <vt:lpstr>NPRR913</vt:lpstr>
      <vt:lpstr>pgrr069</vt:lpstr>
      <vt:lpstr>pgrr070</vt:lpstr>
      <vt:lpstr>NOGRR183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23</cp:revision>
  <dcterms:created xsi:type="dcterms:W3CDTF">2019-02-22T15:36:18Z</dcterms:created>
  <dcterms:modified xsi:type="dcterms:W3CDTF">2019-02-27T18:14:41Z</dcterms:modified>
</cp:coreProperties>
</file>