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98" d="100"/>
          <a:sy n="98" d="100"/>
        </p:scale>
        <p:origin x="240" y="8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3/7/2019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March 7</a:t>
              </a:r>
              <a:r>
                <a:rPr lang="en-US" baseline="30000" dirty="0"/>
                <a:t>th</a:t>
              </a:r>
              <a:r>
                <a:rPr lang="en-US" dirty="0"/>
                <a:t>, 2019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48" y="828675"/>
            <a:ext cx="704272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983" y="828675"/>
            <a:ext cx="8198460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1 FME in the month of January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 lnSpcReduction="10000"/>
          </a:bodyPr>
          <a:lstStyle/>
          <a:p>
            <a:r>
              <a:rPr lang="en-US" sz="2400" b="1" kern="0" dirty="0"/>
              <a:t>PDCWG Meeting 2/13/19</a:t>
            </a:r>
            <a:endParaRPr lang="en-US" sz="1800" kern="0" dirty="0"/>
          </a:p>
          <a:p>
            <a:pPr lvl="1"/>
            <a:r>
              <a:rPr lang="en-US" sz="1800" kern="0" dirty="0"/>
              <a:t>Southern Cross DC Tie - Preliminary Findings in ERCOT Frequency Overshoot Study/Impacts to RRS</a:t>
            </a:r>
          </a:p>
          <a:p>
            <a:pPr lvl="2"/>
            <a:r>
              <a:rPr lang="en-US" sz="1400" kern="0" dirty="0"/>
              <a:t>Topic generated a great deal of discussion in PDCWG</a:t>
            </a:r>
          </a:p>
          <a:p>
            <a:pPr lvl="2"/>
            <a:r>
              <a:rPr lang="en-US" sz="1400" kern="0" dirty="0"/>
              <a:t>Southern Cross is expecting to file a written response to ERCOT’s analysis findings for review by the stakeholders</a:t>
            </a:r>
          </a:p>
          <a:p>
            <a:pPr lvl="1"/>
            <a:r>
              <a:rPr lang="en-US" sz="1800" kern="0" dirty="0"/>
              <a:t>NOGRR Revisions for to Align with NPRR863</a:t>
            </a:r>
          </a:p>
          <a:p>
            <a:pPr lvl="2"/>
            <a:r>
              <a:rPr lang="en-US" sz="1400" kern="0" dirty="0"/>
              <a:t>PDCWG participants made minor comments and suggestions, but the group seems to be approaching consensus on text for the NOGRR</a:t>
            </a:r>
          </a:p>
          <a:p>
            <a:pPr lvl="1"/>
            <a:r>
              <a:rPr lang="en-US" sz="1800" kern="0" dirty="0"/>
              <a:t>RRS Limits for NPRR863</a:t>
            </a:r>
          </a:p>
          <a:p>
            <a:pPr lvl="2"/>
            <a:r>
              <a:rPr lang="en-US" sz="1400" kern="0" dirty="0"/>
              <a:t>PDCWG recommends calculation of RRS offer/responsibility limits based on generator historical performance should:</a:t>
            </a:r>
          </a:p>
          <a:p>
            <a:pPr lvl="2"/>
            <a:r>
              <a:rPr lang="en-US" sz="1400" kern="0" dirty="0"/>
              <a:t>not account for generator MW ramping (up or down) prior to frequency events (this differs from BAL-001-TRE-01)</a:t>
            </a:r>
          </a:p>
          <a:p>
            <a:pPr lvl="2"/>
            <a:r>
              <a:rPr lang="en-US" sz="1400" kern="0" dirty="0"/>
              <a:t>reflect only the Initial PFR assessment (R9 from BAL-001-TRE-01), not Sustained PFR</a:t>
            </a:r>
          </a:p>
          <a:p>
            <a:pPr lvl="2"/>
            <a:r>
              <a:rPr lang="en-US" sz="1400" kern="0" dirty="0"/>
              <a:t>utilize the same 12 month rolling average PFR evaluation scoring, with an 8 event evaluation minimum, similar to BAL-001-TRE-01</a:t>
            </a:r>
          </a:p>
          <a:p>
            <a:pPr lvl="2"/>
            <a:r>
              <a:rPr lang="en-US" sz="1400" kern="0" dirty="0"/>
              <a:t>might utilize median of rolling average rather than average of rolling average scores</a:t>
            </a:r>
          </a:p>
          <a:p>
            <a:pPr lvl="2"/>
            <a:r>
              <a:rPr lang="en-US" sz="1400" kern="0" dirty="0"/>
              <a:t>scoring would be updated and published quarterly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 in January</a:t>
            </a:r>
          </a:p>
          <a:p>
            <a:pPr lvl="1"/>
            <a:r>
              <a:rPr lang="en-US" sz="2200" dirty="0"/>
              <a:t>1/27/2019 06:03:05</a:t>
            </a:r>
          </a:p>
          <a:p>
            <a:pPr lvl="2"/>
            <a:r>
              <a:rPr lang="en-US" sz="1900" dirty="0"/>
              <a:t>Loss of 510 MW</a:t>
            </a:r>
          </a:p>
          <a:p>
            <a:pPr lvl="2"/>
            <a:r>
              <a:rPr lang="en-US" sz="1900" dirty="0"/>
              <a:t>Interconnection Frequency Response: 1,086 MW/0.1 Hz</a:t>
            </a:r>
          </a:p>
          <a:p>
            <a:pPr lvl="2"/>
            <a:r>
              <a:rPr lang="en-US" sz="1900" dirty="0"/>
              <a:t>10 of 43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10 of 43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459535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1038.82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86473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527" y="828675"/>
            <a:ext cx="7861371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19" y="828675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10137</TotalTime>
  <Words>351</Words>
  <Application>Microsoft Office PowerPoint</Application>
  <PresentationFormat>On-screen Show (4:3)</PresentationFormat>
  <Paragraphs>52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478</cp:revision>
  <cp:lastPrinted>2013-01-30T23:16:36Z</cp:lastPrinted>
  <dcterms:created xsi:type="dcterms:W3CDTF">2010-04-12T23:12:02Z</dcterms:created>
  <dcterms:modified xsi:type="dcterms:W3CDTF">2019-02-26T20:10:13Z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