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02/26/2019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70736"/>
              </p:ext>
            </p:extLst>
          </p:nvPr>
        </p:nvGraphicFramePr>
        <p:xfrm>
          <a:off x="628650" y="1219194"/>
          <a:ext cx="7886700" cy="4572015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December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December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76007"/>
              </p:ext>
            </p:extLst>
          </p:nvPr>
        </p:nvGraphicFramePr>
        <p:xfrm>
          <a:off x="2057400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473542"/>
              </p:ext>
            </p:extLst>
          </p:nvPr>
        </p:nvGraphicFramePr>
        <p:xfrm>
          <a:off x="41529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908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6754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11414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December 2018 - IAG/IAL Statistics</vt:lpstr>
      <vt:lpstr>Top 10 - December 2018 - IAG/IAL % Greater Than 1% of Enrollments With number of months Greater Than 1%  </vt:lpstr>
      <vt:lpstr>Top 10 - 12 Month Average IAG/IAL % Greater Than 1% of Enrollments thru December 2018 With number of months Greater Than 1% </vt:lpstr>
      <vt:lpstr>Explanation of IAG/IAL Slides Data</vt:lpstr>
      <vt:lpstr>Explanation of IAG/IAL Slides Data (Cont)</vt:lpstr>
      <vt:lpstr>Top - 12 Month Average Rescission % Greater Than 1% of Switches thru December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280</cp:revision>
  <cp:lastPrinted>2016-01-21T20:53:15Z</cp:lastPrinted>
  <dcterms:created xsi:type="dcterms:W3CDTF">2016-01-21T15:20:31Z</dcterms:created>
  <dcterms:modified xsi:type="dcterms:W3CDTF">2019-02-26T23:34:58Z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