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402" r:id="rId3"/>
    <p:sldId id="398" r:id="rId4"/>
    <p:sldId id="401" r:id="rId5"/>
    <p:sldId id="400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5" d="100"/>
          <a:sy n="85" d="100"/>
        </p:scale>
        <p:origin x="1104" y="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March 5</a:t>
            </a:r>
            <a:r>
              <a:rPr lang="en-US" sz="2800" baseline="30000" dirty="0">
                <a:latin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</a:rPr>
              <a:t>, 2019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in February – Georgetown, TX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818175"/>
              </p:ext>
            </p:extLst>
          </p:nvPr>
        </p:nvGraphicFramePr>
        <p:xfrm>
          <a:off x="381001" y="990600"/>
          <a:ext cx="8381999" cy="1573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Georgetown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/>
                        <a:t>Georgetown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February 19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  <a:r>
                        <a:rPr lang="en-US" baseline="0" dirty="0"/>
                        <a:t> 20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D4E972-75AD-4720-9FF8-B95429903D47}"/>
              </a:ext>
            </a:extLst>
          </p:cNvPr>
          <p:cNvSpPr txBox="1"/>
          <p:nvPr/>
        </p:nvSpPr>
        <p:spPr>
          <a:xfrm>
            <a:off x="381001" y="3253085"/>
            <a:ext cx="83819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/>
              <a:t>RETAIL 101</a:t>
            </a:r>
          </a:p>
          <a:p>
            <a:r>
              <a:rPr lang="en-US" sz="2000" dirty="0"/>
              <a:t>Total Attendees:  47 (including presenters)</a:t>
            </a:r>
          </a:p>
          <a:p>
            <a:r>
              <a:rPr lang="en-US" sz="2000" dirty="0"/>
              <a:t>Representing: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PUC, ERCOT, 4 TDSPs, 9 REPs, 3 Generators, 1 Muni, 1 MISP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b="1" i="1" u="sng" dirty="0"/>
              <a:t>TX SET 101</a:t>
            </a:r>
          </a:p>
          <a:p>
            <a:r>
              <a:rPr lang="en-US" sz="2000" dirty="0"/>
              <a:t>Total Attendees:  42 (including presenters)</a:t>
            </a:r>
          </a:p>
          <a:p>
            <a:r>
              <a:rPr lang="en-US" sz="2000" dirty="0"/>
              <a:t>Representing: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PUC, ERCOT, 4 TDSPs, 7 REPs, 2 Generators, 1 Coop, 1 MISP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51B611-5633-46C6-A913-FD70D8DFA9AD}"/>
              </a:ext>
            </a:extLst>
          </p:cNvPr>
          <p:cNvSpPr/>
          <p:nvPr/>
        </p:nvSpPr>
        <p:spPr>
          <a:xfrm>
            <a:off x="2459883" y="2564472"/>
            <a:ext cx="422423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i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SUCCESS!!!</a:t>
            </a:r>
            <a:endParaRPr lang="en-U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969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 Led Retail Training in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255051"/>
              </p:ext>
            </p:extLst>
          </p:nvPr>
        </p:nvGraphicFramePr>
        <p:xfrm>
          <a:off x="228600" y="1066800"/>
          <a:ext cx="86868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5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255">
                <a:tc gridSpan="4">
                  <a:txBody>
                    <a:bodyPr/>
                    <a:lstStyle/>
                    <a:p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/>
                        <a:t>Oncor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WEDNESDAY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1</a:t>
                      </a:r>
                      <a:r>
                        <a:rPr lang="en-US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  <a:r>
                        <a:rPr lang="en-US" baseline="0" dirty="0"/>
                        <a:t> 2</a:t>
                      </a:r>
                      <a:r>
                        <a:rPr lang="en-US" baseline="30000" dirty="0"/>
                        <a:t>nd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err="1"/>
                        <a:t>CenterPoint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9904444-40C6-49DD-AEC0-17F74A37665E}"/>
              </a:ext>
            </a:extLst>
          </p:cNvPr>
          <p:cNvSpPr txBox="1"/>
          <p:nvPr/>
        </p:nvSpPr>
        <p:spPr>
          <a:xfrm>
            <a:off x="228600" y="5099476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TX SET class in Dallas has opened 20 additional seats!  Register early to secure your spot!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0E36B9-C1FF-4426-B2D7-824E0A8B466F}"/>
              </a:ext>
            </a:extLst>
          </p:cNvPr>
          <p:cNvSpPr/>
          <p:nvPr/>
        </p:nvSpPr>
        <p:spPr>
          <a:xfrm>
            <a:off x="2741210" y="4546599"/>
            <a:ext cx="36615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Good News!!! </a:t>
            </a:r>
            <a:endParaRPr 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7E0C970-C53B-473C-BDE3-7FFA3B54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TxSET</a:t>
            </a:r>
            <a:r>
              <a:rPr lang="en-US" dirty="0"/>
              <a:t> Training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C8C2664-2211-4666-9A3B-76B755D8AB2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914400"/>
          <a:ext cx="8229600" cy="5303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6118930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3912117616"/>
                    </a:ext>
                  </a:extLst>
                </a:gridCol>
              </a:tblGrid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TXSET?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Why do we have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NAESB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When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used?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985579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Tools /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ERCOT Protocols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Market Guide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Web page links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523604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Interactive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Transaction Flows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Swimlanes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Stacking Logic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 Transaction Guides &amp; Examples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to read ERCOT MIS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350091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Change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Flight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24549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8FC94-E43D-42C1-A0A0-0C427DB1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2519D1-5E65-4023-B692-6A3A00810A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91434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</a:rPr>
              <a:t>March 7, 2019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ERCOT Met Center 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Room 102</a:t>
            </a: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6800" y="3200400"/>
            <a:ext cx="7162800" cy="2057400"/>
          </a:xfrm>
        </p:spPr>
        <p:txBody>
          <a:bodyPr/>
          <a:lstStyle/>
          <a:p>
            <a:pPr algn="ctr"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Agenda Includes:</a:t>
            </a:r>
          </a:p>
          <a:p>
            <a:pPr algn="ctr">
              <a:defRPr/>
            </a:pPr>
            <a:endParaRPr lang="en-US" sz="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b="0" dirty="0"/>
              <a:t>Discuss feedback/survey results from February training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b="0" dirty="0"/>
              <a:t>Plan revisions for Retail 101 and TX SET training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Review ERCOT Foundations Module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b="0" dirty="0"/>
              <a:t>Mass Transition on-line module development – identify objectives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b="0" dirty="0"/>
              <a:t>Future training needs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7177</TotalTime>
  <Words>551</Words>
  <Application>Microsoft Office PowerPoint</Application>
  <PresentationFormat>On-screen Show (4:3)</PresentationFormat>
  <Paragraphs>122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in February – Georgetown, TX</vt:lpstr>
      <vt:lpstr>Instructor Led Retail Training in 2019</vt:lpstr>
      <vt:lpstr>TxSET Training</vt:lpstr>
      <vt:lpstr>MarkeTrak On-line Training Modules Available </vt:lpstr>
      <vt:lpstr>Retail Market Training - Registration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372</cp:revision>
  <cp:lastPrinted>2016-02-12T19:29:41Z</cp:lastPrinted>
  <dcterms:created xsi:type="dcterms:W3CDTF">2005-04-21T14:28:35Z</dcterms:created>
  <dcterms:modified xsi:type="dcterms:W3CDTF">2019-02-26T23:21:19Z</dcterms:modified>
</cp:coreProperties>
</file>