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123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2/28/2019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March 5, </a:t>
            </a:r>
            <a:r>
              <a:rPr lang="en-US" dirty="0" smtClean="0">
                <a:solidFill>
                  <a:schemeClr val="bg1"/>
                </a:solidFill>
              </a:rPr>
              <a:t>2019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February2019 Meeting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Flight Update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FlighTrak Demo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MOU Script Updated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2019 Flight Schedule Updates (Vote)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Banking Script Review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RMS </a:t>
            </a:r>
            <a:r>
              <a:rPr lang="en-US" sz="2200" dirty="0" smtClean="0"/>
              <a:t>Assignments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Draft </a:t>
            </a:r>
            <a:r>
              <a:rPr lang="en-US" sz="2000" dirty="0"/>
              <a:t>NPRR Section 15, Customer Registration--15.1.3.1 Mass Transition Process changes to allow TDSPs to send 814_28s for Drop to POLR </a:t>
            </a:r>
            <a:r>
              <a:rPr lang="en-US" sz="2000" dirty="0" smtClean="0"/>
              <a:t>transactions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RMG Safety NET </a:t>
            </a:r>
            <a:r>
              <a:rPr lang="en-US" sz="2000" dirty="0" smtClean="0"/>
              <a:t>Timelines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SAC04--Spanish </a:t>
            </a:r>
            <a:r>
              <a:rPr lang="en-US" sz="2000" dirty="0" smtClean="0"/>
              <a:t>Translation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Future Texas SET Release—Analysis and Review-No New </a:t>
            </a:r>
            <a:r>
              <a:rPr lang="en-US" sz="2000" dirty="0" smtClean="0"/>
              <a:t>Update</a:t>
            </a:r>
            <a:endParaRPr lang="en-US" sz="2000" dirty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questions?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April 3,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2019</a:t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4182" y="16764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2455</TotalTime>
  <Words>76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Update to RMS</vt:lpstr>
      <vt:lpstr>Texas SET February2019 Meeting</vt:lpstr>
      <vt:lpstr>   Any questions? Next Meeting April 3, 2019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TXSET02212019</cp:lastModifiedBy>
  <cp:revision>141</cp:revision>
  <dcterms:created xsi:type="dcterms:W3CDTF">2015-12-11T22:27:18Z</dcterms:created>
  <dcterms:modified xsi:type="dcterms:W3CDTF">2019-02-28T17:14:36Z</dcterms:modified>
</cp:coreProperties>
</file>