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notesMasterIdLst>
    <p:notesMasterId r:id="rId5"/>
  </p:notesMasterIdLst>
  <p:sldIdLst>
    <p:sldId id="256" r:id="rId2"/>
    <p:sldId id="270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705" autoAdjust="0"/>
  </p:normalViewPr>
  <p:slideViewPr>
    <p:cSldViewPr>
      <p:cViewPr>
        <p:scale>
          <a:sx n="90" d="100"/>
          <a:sy n="90" d="100"/>
        </p:scale>
        <p:origin x="-1234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7" d="100"/>
          <a:sy n="67" d="100"/>
        </p:scale>
        <p:origin x="-3120" y="-8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1568B-5DA3-4B11-86A2-B350F980F904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70B8-C1E9-42C8-8C32-757BAA47EF3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13293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ED770B8-C1E9-42C8-8C32-757BAA47EF38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6962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FEBA9C-394B-4B9F-A3FF-638CD91567B0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2FEBA9C-394B-4B9F-A3FF-638CD91567B0}" type="datetimeFigureOut">
              <a:rPr lang="en-US" smtClean="0"/>
              <a:t>2/28/2019</a:t>
            </a:fld>
            <a:endParaRPr lang="en-US" dirty="0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0337751-7456-43DB-9146-BAE58EEC1228}" type="slidenum">
              <a:rPr lang="en-US" smtClean="0"/>
              <a:t>‹#›</a:t>
            </a:fld>
            <a:endParaRPr lang="en-US" dirty="0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Update to RMS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>
                <a:solidFill>
                  <a:schemeClr val="bg1"/>
                </a:solidFill>
              </a:rPr>
              <a:t>March 5, </a:t>
            </a:r>
            <a:r>
              <a:rPr lang="en-US" dirty="0" smtClean="0">
                <a:solidFill>
                  <a:schemeClr val="bg1"/>
                </a:solidFill>
              </a:rPr>
              <a:t>2019</a:t>
            </a:r>
            <a:endParaRPr lang="en-US" dirty="0">
              <a:solidFill>
                <a:schemeClr val="bg1"/>
              </a:solidFill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04800" y="228600"/>
            <a:ext cx="1303020" cy="1524000"/>
            <a:chOff x="304800" y="228600"/>
            <a:chExt cx="1303020" cy="1524000"/>
          </a:xfrm>
        </p:grpSpPr>
        <p:pic>
          <p:nvPicPr>
            <p:cNvPr id="1029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TextBox 3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158743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>
            <a:normAutofit fontScale="90000"/>
          </a:bodyPr>
          <a:lstStyle/>
          <a:p>
            <a:pPr algn="ctr"/>
            <a:r>
              <a:rPr lang="en-US" sz="4800" b="1" dirty="0">
                <a:solidFill>
                  <a:schemeClr val="tx1"/>
                </a:solidFill>
              </a:rPr>
              <a:t>Texas SET </a:t>
            </a:r>
            <a:r>
              <a:rPr lang="en-US" sz="4800" b="1" dirty="0" smtClean="0">
                <a:solidFill>
                  <a:schemeClr val="tx1"/>
                </a:solidFill>
              </a:rPr>
              <a:t>February2019 Meeting</a:t>
            </a:r>
            <a:endParaRPr lang="en-US" sz="4800" b="1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 vert="horz" lIns="91440" tIns="45720" rIns="91440" bIns="45720" rtlCol="0">
            <a:normAutofit lnSpcReduction="10000"/>
          </a:bodyPr>
          <a:lstStyle/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marL="342900" indent="-342900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200" dirty="0"/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Flight Update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FlighTrak Demo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MOU Script Updated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2019 Flight Schedule Updates (Vote)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Banking Script Review</a:t>
            </a:r>
          </a:p>
          <a:p>
            <a:pPr marL="342900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200" dirty="0" smtClean="0"/>
              <a:t>RMS </a:t>
            </a:r>
            <a:r>
              <a:rPr lang="en-US" sz="2200" dirty="0" smtClean="0"/>
              <a:t>Assignments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 smtClean="0"/>
              <a:t>Draft </a:t>
            </a:r>
            <a:r>
              <a:rPr lang="en-US" sz="2000" dirty="0"/>
              <a:t>NPRR Section 15, Customer Registration--15.1.3.1 Mass Transition Process changes to allow TDSPs to send 814_28s for Drop to POLR </a:t>
            </a:r>
            <a:r>
              <a:rPr lang="en-US" sz="2000" dirty="0" smtClean="0"/>
              <a:t>transactions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RMG Safety NET </a:t>
            </a:r>
            <a:r>
              <a:rPr lang="en-US" sz="2000" dirty="0" smtClean="0"/>
              <a:t>Timelines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SAC04--Spanish </a:t>
            </a:r>
            <a:r>
              <a:rPr lang="en-US" sz="2000" dirty="0" smtClean="0"/>
              <a:t>Translation</a:t>
            </a:r>
          </a:p>
          <a:p>
            <a:pPr marL="708660" lvl="1" indent="-34290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r>
              <a:rPr lang="en-US" sz="2000" dirty="0"/>
              <a:t>Future Texas SET Release—Analysis and Review-No New </a:t>
            </a:r>
            <a:r>
              <a:rPr lang="en-US" sz="2000" dirty="0" smtClean="0"/>
              <a:t>Update</a:t>
            </a:r>
            <a:endParaRPr lang="en-US" sz="2000" dirty="0"/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marL="742950" lvl="1" indent="-285750">
              <a:lnSpc>
                <a:spcPct val="90000"/>
              </a:lnSpc>
              <a:buClr>
                <a:schemeClr val="tx1"/>
              </a:buClr>
              <a:buFont typeface="Arial" pitchFamily="34" charset="0"/>
              <a:buChar char="•"/>
              <a:defRPr/>
            </a:pPr>
            <a:endParaRPr lang="en-US" sz="2200" dirty="0" smtClean="0"/>
          </a:p>
          <a:p>
            <a:pPr marL="342900" indent="-342900">
              <a:buClrTx/>
              <a:buFont typeface="Arial" pitchFamily="34" charset="0"/>
              <a:buChar char="•"/>
            </a:pPr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12421584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5"/>
          <p:cNvSpPr txBox="1">
            <a:spLocks noGrp="1"/>
          </p:cNvSpPr>
          <p:nvPr/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404EFD66-638C-46E7-89A9-ED5B6C14A3E7}" type="slidenum">
              <a:rPr lang="en-US" sz="140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  <a:cs typeface="+mn-cs"/>
              </a:rPr>
              <a:pPr algn="r">
                <a:defRPr/>
              </a:pPr>
              <a:t>3</a:t>
            </a:fld>
            <a:endParaRPr lang="en-US" sz="1400" dirty="0"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cs typeface="+mn-cs"/>
            </a:endParaRPr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609600"/>
            <a:ext cx="8229600" cy="6096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normAutofit/>
          </a:bodyPr>
          <a:lstStyle/>
          <a:p>
            <a:pPr algn="ctr"/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5400" b="1" dirty="0" smtClean="0">
                <a:solidFill>
                  <a:schemeClr val="tx1"/>
                </a:solidFill>
              </a:rPr>
              <a:t>Any </a:t>
            </a:r>
            <a:r>
              <a:rPr lang="en-US" sz="5400" b="1" dirty="0">
                <a:solidFill>
                  <a:schemeClr val="tx1"/>
                </a:solidFill>
              </a:rPr>
              <a:t>questions?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b="1" dirty="0" smtClean="0">
                <a:solidFill>
                  <a:schemeClr val="tx1"/>
                </a:solidFill>
                <a:effectLst/>
              </a:rPr>
              <a:t>Next Meeting 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>April 3, </a:t>
            </a:r>
            <a:r>
              <a:rPr lang="en-US" b="1" dirty="0" smtClean="0">
                <a:solidFill>
                  <a:schemeClr val="tx1"/>
                </a:solidFill>
                <a:effectLst/>
              </a:rPr>
              <a:t>2019</a:t>
            </a:r>
            <a:br>
              <a:rPr lang="en-US" b="1" dirty="0" smtClean="0">
                <a:solidFill>
                  <a:schemeClr val="tx1"/>
                </a:solidFill>
                <a:effectLst/>
              </a:rPr>
            </a:br>
            <a:r>
              <a:rPr lang="en-US" sz="4800" b="1" dirty="0" smtClean="0">
                <a:solidFill>
                  <a:schemeClr val="tx1"/>
                </a:solidFill>
                <a:effectLst/>
              </a:rPr>
              <a:t/>
            </a:r>
            <a:br>
              <a:rPr lang="en-US" sz="4800" b="1" dirty="0" smtClean="0">
                <a:solidFill>
                  <a:schemeClr val="tx1"/>
                </a:solidFill>
                <a:effectLst/>
              </a:rPr>
            </a:br>
            <a:endParaRPr lang="en-US" sz="4800" b="1" dirty="0" smtClean="0">
              <a:solidFill>
                <a:schemeClr val="tx1"/>
              </a:solidFill>
              <a:effectLst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464182" y="1676400"/>
            <a:ext cx="1303020" cy="1524000"/>
            <a:chOff x="304800" y="228600"/>
            <a:chExt cx="1303020" cy="1524000"/>
          </a:xfrm>
        </p:grpSpPr>
        <p:pic>
          <p:nvPicPr>
            <p:cNvPr id="6" name="Picture 5" descr="C:\Users\UA2525\AppData\Local\Microsoft\Windows\Temporary Internet Files\Content.IE5\33KRKYVU\texas[1].jpg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04800" y="228600"/>
              <a:ext cx="1303020" cy="1524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TextBox 6"/>
            <p:cNvSpPr txBox="1"/>
            <p:nvPr/>
          </p:nvSpPr>
          <p:spPr>
            <a:xfrm>
              <a:off x="973901" y="838200"/>
              <a:ext cx="6096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TX SET</a:t>
              </a:r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88473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2455</TotalTime>
  <Words>76</Words>
  <Application>Microsoft Office PowerPoint</Application>
  <PresentationFormat>On-screen Show (4:3)</PresentationFormat>
  <Paragraphs>21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Flow</vt:lpstr>
      <vt:lpstr>Update to RMS</vt:lpstr>
      <vt:lpstr>Texas SET February2019 Meeting</vt:lpstr>
      <vt:lpstr>   Any questions? Next Meeting April 3, 2019  </vt:lpstr>
    </vt:vector>
  </TitlesOfParts>
  <Company>PNMR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TNMP11092015</dc:creator>
  <cp:lastModifiedBy>TXSET02212019</cp:lastModifiedBy>
  <cp:revision>141</cp:revision>
  <dcterms:created xsi:type="dcterms:W3CDTF">2015-12-11T22:27:18Z</dcterms:created>
  <dcterms:modified xsi:type="dcterms:W3CDTF">2019-02-28T17:14:36Z</dcterms:modified>
</cp:coreProperties>
</file>