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8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4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9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3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0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7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3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4756-AE2D-45F7-B8E2-03110550D9A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DSWG Update to WMS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6,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65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10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DSWG Update to WMS (3/6/19)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293895"/>
          </a:xfrm>
        </p:spPr>
        <p:txBody>
          <a:bodyPr>
            <a:normAutofit/>
          </a:bodyPr>
          <a:lstStyle/>
          <a:p>
            <a:r>
              <a:rPr lang="en-US" sz="2000" smtClean="0"/>
              <a:t>Selected </a:t>
            </a:r>
            <a:r>
              <a:rPr lang="en-US" sz="2000" dirty="0" smtClean="0"/>
              <a:t>Leadership </a:t>
            </a:r>
            <a:r>
              <a:rPr lang="en-US" sz="2000" smtClean="0"/>
              <a:t>for </a:t>
            </a:r>
            <a:r>
              <a:rPr lang="en-US" sz="2000" smtClean="0"/>
              <a:t>2019 (2/22/19):</a:t>
            </a:r>
            <a:endParaRPr lang="en-US" sz="2000" dirty="0" smtClean="0"/>
          </a:p>
          <a:p>
            <a:pPr lvl="1"/>
            <a:r>
              <a:rPr lang="en-US" sz="1600" dirty="0" smtClean="0"/>
              <a:t>Mona Tierney-Lloyd, Enel X, Chair</a:t>
            </a:r>
          </a:p>
          <a:p>
            <a:pPr lvl="1"/>
            <a:r>
              <a:rPr lang="en-US" sz="1600" dirty="0" smtClean="0"/>
              <a:t>Christian Powell, PECI, Co-Vice Chair</a:t>
            </a:r>
          </a:p>
          <a:p>
            <a:pPr lvl="1"/>
            <a:r>
              <a:rPr lang="en-US" sz="1600" dirty="0" smtClean="0"/>
              <a:t>Holly O’Neill, Shell/MP2 Energy, Co-Vice Chair</a:t>
            </a:r>
          </a:p>
          <a:p>
            <a:r>
              <a:rPr lang="en-US" sz="2000" dirty="0" smtClean="0"/>
              <a:t>Updated Goals for 2019, to be discussed at April 3, 2019 WMS Meeting</a:t>
            </a:r>
          </a:p>
          <a:p>
            <a:r>
              <a:rPr lang="en-US" sz="2000" dirty="0" smtClean="0"/>
              <a:t>DG/DR Surveys; future ERCOT NPRR on more frequent reporting</a:t>
            </a:r>
            <a:endParaRPr lang="en-US" sz="2000" dirty="0" smtClean="0"/>
          </a:p>
          <a:p>
            <a:r>
              <a:rPr lang="en-US" sz="2000" dirty="0" smtClean="0"/>
              <a:t>NPRR 863 implementation discussion in PDCWG NOGR 186</a:t>
            </a:r>
          </a:p>
          <a:p>
            <a:r>
              <a:rPr lang="en-US" sz="2000" dirty="0" smtClean="0"/>
              <a:t>Resource definitions for energy storage and DERs to </a:t>
            </a:r>
            <a:r>
              <a:rPr lang="en-US" sz="2000" dirty="0" smtClean="0"/>
              <a:t>RTF</a:t>
            </a:r>
            <a:endParaRPr lang="en-US" sz="2000" dirty="0"/>
          </a:p>
          <a:p>
            <a:r>
              <a:rPr lang="en-US" sz="2000" dirty="0" smtClean="0"/>
              <a:t>PUC Project 49240</a:t>
            </a:r>
          </a:p>
          <a:p>
            <a:r>
              <a:rPr lang="en-US" sz="2000" dirty="0" smtClean="0"/>
              <a:t>WMS Delegated Items to DSWG: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15870"/>
              </p:ext>
            </p:extLst>
          </p:nvPr>
        </p:nvGraphicFramePr>
        <p:xfrm>
          <a:off x="1069473" y="4923055"/>
          <a:ext cx="8128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48309477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29750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17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Concept for Nodal Pricing and Non-Modeled DG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 917 Moving Through Process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298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Workshop on MRA and Local Load Resources Deployment</a:t>
                      </a:r>
                      <a:r>
                        <a:rPr lang="en-US" baseline="0" dirty="0" smtClean="0"/>
                        <a:t> for Congestion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Workshop on MRA was conducted on 11/16/18.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593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392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127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DSWG Update to WMS</vt:lpstr>
      <vt:lpstr>DSWG Update to WMS (3/6/19)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to WMS</dc:title>
  <dc:creator>Mona Tierney-Lloyd</dc:creator>
  <cp:lastModifiedBy>Mona Tierney-Lloyd</cp:lastModifiedBy>
  <cp:revision>6</cp:revision>
  <dcterms:created xsi:type="dcterms:W3CDTF">2019-02-25T20:30:13Z</dcterms:created>
  <dcterms:modified xsi:type="dcterms:W3CDTF">2019-02-27T14:33:58Z</dcterms:modified>
</cp:coreProperties>
</file>