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11/layout/Tab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01D034-5EF2-4E9E-B869-F7E283696A1F}">
      <dgm:prSet phldrT="[Text]"/>
      <dgm:spPr/>
      <dgm:t>
        <a:bodyPr/>
        <a:lstStyle/>
        <a:p>
          <a:r>
            <a:rPr lang="en-US" dirty="0"/>
            <a:t>IAS</a:t>
          </a:r>
        </a:p>
      </dgm:t>
    </dgm:pt>
    <dgm:pt modelId="{B63FF4C1-900B-46B7-B82D-36B2EF75990C}" type="parTrans" cxnId="{88F2CA9E-A1E5-44B9-9BA1-DC13D2ACD5E5}">
      <dgm:prSet/>
      <dgm:spPr/>
      <dgm:t>
        <a:bodyPr/>
        <a:lstStyle/>
        <a:p>
          <a:endParaRPr lang="en-US"/>
        </a:p>
      </dgm:t>
    </dgm:pt>
    <dgm:pt modelId="{F65464C6-25D0-4ED4-9B63-3DB204690A21}" type="sibTrans" cxnId="{88F2CA9E-A1E5-44B9-9BA1-DC13D2ACD5E5}">
      <dgm:prSet/>
      <dgm:spPr/>
      <dgm:t>
        <a:bodyPr/>
        <a:lstStyle/>
        <a:p>
          <a:endParaRPr lang="en-US"/>
        </a:p>
      </dgm:t>
    </dgm:pt>
    <dgm:pt modelId="{1620921B-B438-4879-84DD-713D242011BE}">
      <dgm:prSet phldrT="[Text]"/>
      <dgm:spPr/>
      <dgm:t>
        <a:bodyPr/>
        <a:lstStyle/>
        <a:p>
          <a:r>
            <a:rPr lang="en-US" dirty="0"/>
            <a:t>Next Meeting</a:t>
          </a:r>
        </a:p>
      </dgm:t>
    </dgm:pt>
    <dgm:pt modelId="{E1FF4F65-F8FB-4796-8380-EE557162BE0A}" type="parTrans" cxnId="{E5BA799C-EFBB-40C4-A614-CEB9ED24C148}">
      <dgm:prSet/>
      <dgm:spPr/>
      <dgm:t>
        <a:bodyPr/>
        <a:lstStyle/>
        <a:p>
          <a:endParaRPr lang="en-US"/>
        </a:p>
      </dgm:t>
    </dgm:pt>
    <dgm:pt modelId="{AE54BC3B-4580-48E0-BE64-320F70732B9C}" type="sibTrans" cxnId="{E5BA799C-EFBB-40C4-A614-CEB9ED24C148}">
      <dgm:prSet/>
      <dgm:spPr/>
      <dgm:t>
        <a:bodyPr/>
        <a:lstStyle/>
        <a:p>
          <a:endParaRPr lang="en-US"/>
        </a:p>
      </dgm:t>
    </dgm:pt>
    <dgm:pt modelId="{4D3A3727-360D-4E2E-86A5-8DFD0922BBD7}">
      <dgm:prSet phldrT="[Text]"/>
      <dgm:spPr/>
      <dgm:t>
        <a:bodyPr/>
        <a:lstStyle/>
        <a:p>
          <a:r>
            <a:rPr lang="en-US" dirty="0"/>
            <a:t>Discussed current IAS report that is provided to RMS</a:t>
          </a:r>
        </a:p>
      </dgm:t>
    </dgm:pt>
    <dgm:pt modelId="{40F919E1-1A20-456C-8ED9-919B21B4F5BC}" type="parTrans" cxnId="{F9657F1C-151A-47A0-B71A-DAD635D23B05}">
      <dgm:prSet/>
      <dgm:spPr/>
      <dgm:t>
        <a:bodyPr/>
        <a:lstStyle/>
        <a:p>
          <a:endParaRPr lang="en-US"/>
        </a:p>
      </dgm:t>
    </dgm:pt>
    <dgm:pt modelId="{01CAD512-519C-4ADE-8FAC-A59DA15C4DB6}" type="sibTrans" cxnId="{F9657F1C-151A-47A0-B71A-DAD635D23B05}">
      <dgm:prSet/>
      <dgm:spPr/>
      <dgm:t>
        <a:bodyPr/>
        <a:lstStyle/>
        <a:p>
          <a:endParaRPr lang="en-US"/>
        </a:p>
      </dgm:t>
    </dgm:pt>
    <dgm:pt modelId="{3A869393-AB80-4E82-8848-972A426602E6}">
      <dgm:prSet phldrT="[Text]"/>
      <dgm:spPr/>
      <dgm:t>
        <a:bodyPr/>
        <a:lstStyle/>
        <a:p>
          <a:r>
            <a:rPr lang="en-US" dirty="0"/>
            <a:t>MVI and SWI volume rose from 2017 to 2018 IAS Range 1.5%-.97%</a:t>
          </a:r>
        </a:p>
      </dgm:t>
    </dgm:pt>
    <dgm:pt modelId="{263F8F84-D4F7-4DC3-879B-A0DF1B98B621}" type="parTrans" cxnId="{C6B63E93-6EA2-4881-B76C-1DF9B9E2507B}">
      <dgm:prSet/>
      <dgm:spPr/>
      <dgm:t>
        <a:bodyPr/>
        <a:lstStyle/>
        <a:p>
          <a:endParaRPr lang="en-US"/>
        </a:p>
      </dgm:t>
    </dgm:pt>
    <dgm:pt modelId="{5046D40F-8D2E-4919-8C27-D8DCD7B5E91C}" type="sibTrans" cxnId="{C6B63E93-6EA2-4881-B76C-1DF9B9E2507B}">
      <dgm:prSet/>
      <dgm:spPr/>
      <dgm:t>
        <a:bodyPr/>
        <a:lstStyle/>
        <a:p>
          <a:endParaRPr lang="en-US"/>
        </a:p>
      </dgm:t>
    </dgm:pt>
    <dgm:pt modelId="{BD6AF9C5-37F6-4853-8085-B31CF64A25F4}">
      <dgm:prSet phldrT="[Text]"/>
      <dgm:spPr/>
      <dgm:t>
        <a:bodyPr/>
        <a:lstStyle/>
        <a:p>
          <a:endParaRPr lang="en-US" dirty="0"/>
        </a:p>
      </dgm:t>
    </dgm:pt>
    <dgm:pt modelId="{6E17E6EC-6F0C-453D-A3CD-50D996A5DE12}" type="parTrans" cxnId="{A1FD9C0F-BCCE-4423-B0D9-BA6F004943AF}">
      <dgm:prSet/>
      <dgm:spPr/>
      <dgm:t>
        <a:bodyPr/>
        <a:lstStyle/>
        <a:p>
          <a:endParaRPr lang="en-US"/>
        </a:p>
      </dgm:t>
    </dgm:pt>
    <dgm:pt modelId="{5932A3AB-03CA-43FB-B8BC-343D40655AA4}" type="sibTrans" cxnId="{A1FD9C0F-BCCE-4423-B0D9-BA6F004943AF}">
      <dgm:prSet/>
      <dgm:spPr/>
      <dgm:t>
        <a:bodyPr/>
        <a:lstStyle/>
        <a:p>
          <a:endParaRPr lang="en-US"/>
        </a:p>
      </dgm:t>
    </dgm:pt>
    <dgm:pt modelId="{9338C08B-0431-4013-8B26-1E81955CC140}">
      <dgm:prSet phldrT="[Text]"/>
      <dgm:spPr/>
      <dgm:t>
        <a:bodyPr/>
        <a:lstStyle/>
        <a:p>
          <a:r>
            <a:rPr lang="en-US" dirty="0"/>
            <a:t>MT Subtypes </a:t>
          </a:r>
        </a:p>
      </dgm:t>
    </dgm:pt>
    <dgm:pt modelId="{50D10E98-A02E-4F3C-8A74-5BAF223201A6}" type="parTrans" cxnId="{DBAF52E8-04D6-4C93-AB3C-27D3A7A06A9B}">
      <dgm:prSet/>
      <dgm:spPr/>
      <dgm:t>
        <a:bodyPr/>
        <a:lstStyle/>
        <a:p>
          <a:endParaRPr lang="en-US"/>
        </a:p>
      </dgm:t>
    </dgm:pt>
    <dgm:pt modelId="{ACBC4B98-A9E0-4860-892C-6EBE283D88A4}" type="sibTrans" cxnId="{DBAF52E8-04D6-4C93-AB3C-27D3A7A06A9B}">
      <dgm:prSet/>
      <dgm:spPr/>
      <dgm:t>
        <a:bodyPr/>
        <a:lstStyle/>
        <a:p>
          <a:endParaRPr lang="en-US"/>
        </a:p>
      </dgm:t>
    </dgm:pt>
    <dgm:pt modelId="{6949093B-E286-4A7D-A87D-7ADB76707C2E}">
      <dgm:prSet phldrT="[Text]"/>
      <dgm:spPr/>
      <dgm:t>
        <a:bodyPr/>
        <a:lstStyle/>
        <a:p>
          <a:r>
            <a:rPr lang="en-US" dirty="0"/>
            <a:t>ERCOT provided MT data to TDTMS leadership (2/18)</a:t>
          </a:r>
        </a:p>
      </dgm:t>
    </dgm:pt>
    <dgm:pt modelId="{68D02D12-C67F-4A60-B499-FEB1057976A1}" type="parTrans" cxnId="{E632EB6E-9579-447D-B472-7B125BEA940D}">
      <dgm:prSet/>
      <dgm:spPr/>
      <dgm:t>
        <a:bodyPr/>
        <a:lstStyle/>
        <a:p>
          <a:endParaRPr lang="en-US"/>
        </a:p>
      </dgm:t>
    </dgm:pt>
    <dgm:pt modelId="{3391DCAD-8FBD-4F67-9486-F9B10F99DBB3}" type="sibTrans" cxnId="{E632EB6E-9579-447D-B472-7B125BEA940D}">
      <dgm:prSet/>
      <dgm:spPr/>
      <dgm:t>
        <a:bodyPr/>
        <a:lstStyle/>
        <a:p>
          <a:endParaRPr lang="en-US"/>
        </a:p>
      </dgm:t>
    </dgm:pt>
    <dgm:pt modelId="{FE4AC48B-CAE6-496D-9777-08E7F27AA5B4}">
      <dgm:prSet phldrT="[Text]"/>
      <dgm:spPr/>
      <dgm:t>
        <a:bodyPr/>
        <a:lstStyle/>
        <a:p>
          <a:endParaRPr lang="en-US" dirty="0"/>
        </a:p>
      </dgm:t>
    </dgm:pt>
    <dgm:pt modelId="{6B431AD6-4C80-44FA-82B4-8181C316034A}" type="parTrans" cxnId="{A4493665-4347-4230-87FF-0134D22F025D}">
      <dgm:prSet/>
      <dgm:spPr/>
      <dgm:t>
        <a:bodyPr/>
        <a:lstStyle/>
        <a:p>
          <a:endParaRPr lang="en-US"/>
        </a:p>
      </dgm:t>
    </dgm:pt>
    <dgm:pt modelId="{360F1E3F-81C5-4B9D-A6D9-1C514B086C36}" type="sibTrans" cxnId="{A4493665-4347-4230-87FF-0134D22F025D}">
      <dgm:prSet/>
      <dgm:spPr/>
      <dgm:t>
        <a:bodyPr/>
        <a:lstStyle/>
        <a:p>
          <a:endParaRPr lang="en-US"/>
        </a:p>
      </dgm:t>
    </dgm:pt>
    <dgm:pt modelId="{AF6612FB-D2B5-44B3-AD1C-53124DD57FCD}">
      <dgm:prSet phldrT="[Text]"/>
      <dgm:spPr/>
      <dgm:t>
        <a:bodyPr/>
        <a:lstStyle/>
        <a:p>
          <a:r>
            <a:rPr lang="en-US" dirty="0"/>
            <a:t>March 26</a:t>
          </a:r>
          <a:r>
            <a:rPr lang="en-US" baseline="30000" dirty="0"/>
            <a:t>th</a:t>
          </a:r>
          <a:r>
            <a:rPr lang="en-US" dirty="0"/>
            <a:t>, 2019 </a:t>
          </a:r>
        </a:p>
      </dgm:t>
    </dgm:pt>
    <dgm:pt modelId="{647CD72D-DD23-4697-BFEE-90B8D6E68176}" type="parTrans" cxnId="{EE712C0C-E012-4DCA-B2AC-0BC390EC1977}">
      <dgm:prSet/>
      <dgm:spPr/>
      <dgm:t>
        <a:bodyPr/>
        <a:lstStyle/>
        <a:p>
          <a:endParaRPr lang="en-US"/>
        </a:p>
      </dgm:t>
    </dgm:pt>
    <dgm:pt modelId="{B09432A4-71F8-49CC-B48C-1700E0A0B9F6}" type="sibTrans" cxnId="{EE712C0C-E012-4DCA-B2AC-0BC390EC1977}">
      <dgm:prSet/>
      <dgm:spPr/>
      <dgm:t>
        <a:bodyPr/>
        <a:lstStyle/>
        <a:p>
          <a:endParaRPr lang="en-US"/>
        </a:p>
      </dgm:t>
    </dgm:pt>
    <dgm:pt modelId="{1469331D-D2AB-4F25-97A1-6F5B98BE1F8C}">
      <dgm:prSet phldrT="[Text]"/>
      <dgm:spPr/>
      <dgm:t>
        <a:bodyPr/>
        <a:lstStyle/>
        <a:p>
          <a:r>
            <a:rPr lang="en-US" dirty="0"/>
            <a:t>TDTMS analyzed:</a:t>
          </a:r>
        </a:p>
      </dgm:t>
    </dgm:pt>
    <dgm:pt modelId="{2F3C9C88-CEF5-48D6-B16E-AB439F711D1C}" type="parTrans" cxnId="{78648969-2958-44F0-A565-EBBB4BD77E53}">
      <dgm:prSet/>
      <dgm:spPr/>
      <dgm:t>
        <a:bodyPr/>
        <a:lstStyle/>
        <a:p>
          <a:endParaRPr lang="en-US"/>
        </a:p>
      </dgm:t>
    </dgm:pt>
    <dgm:pt modelId="{0C7DF4D8-7C5F-4148-8DC2-9820F8C66C1B}" type="sibTrans" cxnId="{78648969-2958-44F0-A565-EBBB4BD77E53}">
      <dgm:prSet/>
      <dgm:spPr/>
      <dgm:t>
        <a:bodyPr/>
        <a:lstStyle/>
        <a:p>
          <a:endParaRPr lang="en-US"/>
        </a:p>
      </dgm:t>
    </dgm:pt>
    <dgm:pt modelId="{A8480605-55DD-4EEC-971C-48D7BB36C9B1}">
      <dgm:prSet phldrT="[Text]"/>
      <dgm:spPr/>
      <dgm:t>
        <a:bodyPr/>
        <a:lstStyle/>
        <a:p>
          <a:r>
            <a:rPr lang="en-US" dirty="0"/>
            <a:t>Discussed draft NPRR</a:t>
          </a:r>
        </a:p>
      </dgm:t>
    </dgm:pt>
    <dgm:pt modelId="{A25BFB96-1B19-4B94-8DED-F359338F1DBB}" type="parTrans" cxnId="{8C75D2F1-70E5-4E20-8A17-E5ECFFB95512}">
      <dgm:prSet/>
      <dgm:spPr/>
      <dgm:t>
        <a:bodyPr/>
        <a:lstStyle/>
        <a:p>
          <a:endParaRPr lang="en-US"/>
        </a:p>
      </dgm:t>
    </dgm:pt>
    <dgm:pt modelId="{DE742A0F-0CBE-4995-899D-DC15446497CD}" type="sibTrans" cxnId="{8C75D2F1-70E5-4E20-8A17-E5ECFFB95512}">
      <dgm:prSet/>
      <dgm:spPr/>
      <dgm:t>
        <a:bodyPr/>
        <a:lstStyle/>
        <a:p>
          <a:endParaRPr lang="en-US"/>
        </a:p>
      </dgm:t>
    </dgm:pt>
    <dgm:pt modelId="{E42F4879-5164-44D4-A44E-76884E3783B4}">
      <dgm:prSet phldrT="[Text]"/>
      <dgm:spPr/>
      <dgm:t>
        <a:bodyPr/>
        <a:lstStyle/>
        <a:p>
          <a:r>
            <a:rPr lang="en-US" dirty="0"/>
            <a:t>IAS</a:t>
          </a:r>
        </a:p>
      </dgm:t>
    </dgm:pt>
    <dgm:pt modelId="{46F963A7-61E6-4E90-BAA2-2CC78713152D}" type="parTrans" cxnId="{CCCF5BD9-F238-43BE-9DB7-5E560A845C1C}">
      <dgm:prSet/>
      <dgm:spPr/>
      <dgm:t>
        <a:bodyPr/>
        <a:lstStyle/>
        <a:p>
          <a:endParaRPr lang="en-US"/>
        </a:p>
      </dgm:t>
    </dgm:pt>
    <dgm:pt modelId="{199766D8-9AE0-4A62-A8A0-9DB84D2C136B}" type="sibTrans" cxnId="{CCCF5BD9-F238-43BE-9DB7-5E560A845C1C}">
      <dgm:prSet/>
      <dgm:spPr/>
      <dgm:t>
        <a:bodyPr/>
        <a:lstStyle/>
        <a:p>
          <a:endParaRPr lang="en-US"/>
        </a:p>
      </dgm:t>
    </dgm:pt>
    <dgm:pt modelId="{B7CAC1FD-841C-4364-9C76-E1AB0A6CCC29}">
      <dgm:prSet phldrT="[Text]"/>
      <dgm:spPr/>
      <dgm:t>
        <a:bodyPr/>
        <a:lstStyle/>
        <a:p>
          <a:r>
            <a:rPr lang="en-US" dirty="0"/>
            <a:t>Switch Hold</a:t>
          </a:r>
        </a:p>
      </dgm:t>
    </dgm:pt>
    <dgm:pt modelId="{4C8D13E2-9DD6-421C-AD1B-7967C5AC748D}" type="parTrans" cxnId="{8FA0774E-D4AA-45DB-B895-4E0EEF61609C}">
      <dgm:prSet/>
      <dgm:spPr/>
      <dgm:t>
        <a:bodyPr/>
        <a:lstStyle/>
        <a:p>
          <a:endParaRPr lang="en-US"/>
        </a:p>
      </dgm:t>
    </dgm:pt>
    <dgm:pt modelId="{841AA5F7-EA23-4ADE-884E-EEA4E0B3B39D}" type="sibTrans" cxnId="{8FA0774E-D4AA-45DB-B895-4E0EEF61609C}">
      <dgm:prSet/>
      <dgm:spPr/>
      <dgm:t>
        <a:bodyPr/>
        <a:lstStyle/>
        <a:p>
          <a:endParaRPr lang="en-US"/>
        </a:p>
      </dgm:t>
    </dgm:pt>
    <dgm:pt modelId="{3F2DD2A2-3009-4158-9FC2-D8006B3E8DBD}">
      <dgm:prSet phldrT="[Text]"/>
      <dgm:spPr/>
      <dgm:t>
        <a:bodyPr/>
        <a:lstStyle/>
        <a:p>
          <a:endParaRPr lang="en-US" dirty="0"/>
        </a:p>
      </dgm:t>
    </dgm:pt>
    <dgm:pt modelId="{DC877560-7749-4845-99A8-CB17B34C19A7}" type="parTrans" cxnId="{870CACB6-357B-4FBE-BE8C-33669B6AF396}">
      <dgm:prSet/>
      <dgm:spPr/>
      <dgm:t>
        <a:bodyPr/>
        <a:lstStyle/>
        <a:p>
          <a:endParaRPr lang="en-US"/>
        </a:p>
      </dgm:t>
    </dgm:pt>
    <dgm:pt modelId="{58C0F7B1-E81F-4D58-B383-455FDF273289}" type="sibTrans" cxnId="{870CACB6-357B-4FBE-BE8C-33669B6AF396}">
      <dgm:prSet/>
      <dgm:spPr/>
      <dgm:t>
        <a:bodyPr/>
        <a:lstStyle/>
        <a:p>
          <a:endParaRPr lang="en-US"/>
        </a:p>
      </dgm:t>
    </dgm:pt>
    <dgm:pt modelId="{D8182C04-9A22-4145-BA19-3515CA2EA78E}">
      <dgm:prSet phldrT="[Text]"/>
      <dgm:spPr/>
      <dgm:t>
        <a:bodyPr/>
        <a:lstStyle/>
        <a:p>
          <a:r>
            <a:rPr lang="en-US" dirty="0"/>
            <a:t>ERCOT </a:t>
          </a:r>
          <a:r>
            <a:rPr lang="en-US" dirty="0" err="1"/>
            <a:t>MetCenter</a:t>
          </a:r>
          <a:endParaRPr lang="en-US" dirty="0"/>
        </a:p>
      </dgm:t>
    </dgm:pt>
    <dgm:pt modelId="{F8235036-B45B-4E04-9875-25C3972C0013}" type="parTrans" cxnId="{1C005227-D37C-496C-BBD3-ABE6BDE0558B}">
      <dgm:prSet/>
      <dgm:spPr/>
      <dgm:t>
        <a:bodyPr/>
        <a:lstStyle/>
        <a:p>
          <a:endParaRPr lang="en-US"/>
        </a:p>
      </dgm:t>
    </dgm:pt>
    <dgm:pt modelId="{64084F17-4FBE-4326-8170-073ACD77DB5E}" type="sibTrans" cxnId="{1C005227-D37C-496C-BBD3-ABE6BDE0558B}">
      <dgm:prSet/>
      <dgm:spPr/>
      <dgm:t>
        <a:bodyPr/>
        <a:lstStyle/>
        <a:p>
          <a:endParaRPr lang="en-US"/>
        </a:p>
      </dgm:t>
    </dgm:pt>
    <dgm:pt modelId="{FF95E5BA-535B-47D3-8591-B38B695A0529}">
      <dgm:prSet phldrT="[Text]"/>
      <dgm:spPr/>
      <dgm:t>
        <a:bodyPr/>
        <a:lstStyle/>
        <a:p>
          <a:r>
            <a:rPr lang="en-US" dirty="0"/>
            <a:t>CR# vs CR Name</a:t>
          </a:r>
        </a:p>
      </dgm:t>
    </dgm:pt>
    <dgm:pt modelId="{016AD41D-E29C-4F13-91FE-9D2CE354C961}" type="parTrans" cxnId="{691D854E-3E1C-4C3F-9418-2BA969029859}">
      <dgm:prSet/>
      <dgm:spPr/>
      <dgm:t>
        <a:bodyPr/>
        <a:lstStyle/>
        <a:p>
          <a:endParaRPr lang="en-US"/>
        </a:p>
      </dgm:t>
    </dgm:pt>
    <dgm:pt modelId="{D1323DCD-87CD-48A6-B74D-58BDD60FBBEC}" type="sibTrans" cxnId="{691D854E-3E1C-4C3F-9418-2BA969029859}">
      <dgm:prSet/>
      <dgm:spPr/>
      <dgm:t>
        <a:bodyPr/>
        <a:lstStyle/>
        <a:p>
          <a:endParaRPr lang="en-US"/>
        </a:p>
      </dgm:t>
    </dgm:pt>
    <dgm:pt modelId="{9B8BE8DD-5092-4BEF-ADEA-4733BB18B99D}" type="pres">
      <dgm:prSet presAssocID="{DE4B9EAB-636A-44C0-B4F9-D4AE4F66DB4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E92E28E-5AE2-4918-8296-2C476475F41B}" type="pres">
      <dgm:prSet presAssocID="{9C01D034-5EF2-4E9E-B869-F7E283696A1F}" presName="composite" presStyleCnt="0"/>
      <dgm:spPr/>
    </dgm:pt>
    <dgm:pt modelId="{7C88C597-D960-4C42-B34E-0A48C734B7CB}" type="pres">
      <dgm:prSet presAssocID="{9C01D034-5EF2-4E9E-B869-F7E283696A1F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1430137A-BAB6-41AF-B9C6-1FAD370C33D7}" type="pres">
      <dgm:prSet presAssocID="{9C01D034-5EF2-4E9E-B869-F7E283696A1F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607DBA68-6C84-4CA5-AD81-5F23C7306627}" type="pres">
      <dgm:prSet presAssocID="{9C01D034-5EF2-4E9E-B869-F7E283696A1F}" presName="Accent" presStyleLbl="parChTrans1D1" presStyleIdx="0" presStyleCnt="3"/>
      <dgm:spPr/>
    </dgm:pt>
    <dgm:pt modelId="{04E1B93C-9A6A-48D4-A8B1-DB5F726477E2}" type="pres">
      <dgm:prSet presAssocID="{9C01D034-5EF2-4E9E-B869-F7E283696A1F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1C299B3D-8B02-484A-B75C-EDC188CAFD89}" type="pres">
      <dgm:prSet presAssocID="{F65464C6-25D0-4ED4-9B63-3DB204690A21}" presName="sibTrans" presStyleCnt="0"/>
      <dgm:spPr/>
    </dgm:pt>
    <dgm:pt modelId="{58FAB306-EF86-495D-8386-B250D3E9DFA5}" type="pres">
      <dgm:prSet presAssocID="{9338C08B-0431-4013-8B26-1E81955CC140}" presName="composite" presStyleCnt="0"/>
      <dgm:spPr/>
    </dgm:pt>
    <dgm:pt modelId="{52383893-E32E-4070-BBE7-00A64992BB8C}" type="pres">
      <dgm:prSet presAssocID="{9338C08B-0431-4013-8B26-1E81955CC140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009A392-E54F-4C53-B6B2-CC80B34A03B9}" type="pres">
      <dgm:prSet presAssocID="{9338C08B-0431-4013-8B26-1E81955CC140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108E5A36-79E0-43A2-9D1A-62A638FA073C}" type="pres">
      <dgm:prSet presAssocID="{9338C08B-0431-4013-8B26-1E81955CC140}" presName="Accent" presStyleLbl="parChTrans1D1" presStyleIdx="1" presStyleCnt="3"/>
      <dgm:spPr/>
    </dgm:pt>
    <dgm:pt modelId="{0A6D6DBE-902F-4BCF-9C23-2D0CBEF49078}" type="pres">
      <dgm:prSet presAssocID="{9338C08B-0431-4013-8B26-1E81955CC140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3A993CCA-FDFC-4401-923B-8D7D36ADC9C2}" type="pres">
      <dgm:prSet presAssocID="{ACBC4B98-A9E0-4860-892C-6EBE283D88A4}" presName="sibTrans" presStyleCnt="0"/>
      <dgm:spPr/>
    </dgm:pt>
    <dgm:pt modelId="{D524C3FD-3CE9-4F0E-8DCA-40BDC25BD2AD}" type="pres">
      <dgm:prSet presAssocID="{1620921B-B438-4879-84DD-713D242011BE}" presName="composite" presStyleCnt="0"/>
      <dgm:spPr/>
    </dgm:pt>
    <dgm:pt modelId="{8857CA29-7AFE-4E09-9F83-8FACF37463F6}" type="pres">
      <dgm:prSet presAssocID="{1620921B-B438-4879-84DD-713D242011BE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F92CEAA0-B3B6-4EAB-AC33-3E4EDBEDB4B7}" type="pres">
      <dgm:prSet presAssocID="{1620921B-B438-4879-84DD-713D242011BE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3C89EE0F-4137-44DB-85BE-7933191A1E42}" type="pres">
      <dgm:prSet presAssocID="{1620921B-B438-4879-84DD-713D242011BE}" presName="Accent" presStyleLbl="parChTrans1D1" presStyleIdx="2" presStyleCnt="3"/>
      <dgm:spPr/>
    </dgm:pt>
    <dgm:pt modelId="{79A0C54B-889C-4044-ABD6-352AE582BBDF}" type="pres">
      <dgm:prSet presAssocID="{1620921B-B438-4879-84DD-713D242011BE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57B59001-691E-415D-92FF-C6041742B8E6}" type="presOf" srcId="{A8480605-55DD-4EEC-971C-48D7BB36C9B1}" destId="{04E1B93C-9A6A-48D4-A8B1-DB5F726477E2}" srcOrd="0" destOrd="3" presId="urn:microsoft.com/office/officeart/2011/layout/TabList"/>
    <dgm:cxn modelId="{2A76F708-D360-404A-AE56-E886C6B0622B}" type="presOf" srcId="{AF6612FB-D2B5-44B3-AD1C-53124DD57FCD}" destId="{79A0C54B-889C-4044-ABD6-352AE582BBDF}" srcOrd="0" destOrd="0" presId="urn:microsoft.com/office/officeart/2011/layout/TabList"/>
    <dgm:cxn modelId="{EE712C0C-E012-4DCA-B2AC-0BC390EC1977}" srcId="{1620921B-B438-4879-84DD-713D242011BE}" destId="{AF6612FB-D2B5-44B3-AD1C-53124DD57FCD}" srcOrd="1" destOrd="0" parTransId="{647CD72D-DD23-4697-BFEE-90B8D6E68176}" sibTransId="{B09432A4-71F8-49CC-B48C-1700E0A0B9F6}"/>
    <dgm:cxn modelId="{A1FD9C0F-BCCE-4423-B0D9-BA6F004943AF}" srcId="{9C01D034-5EF2-4E9E-B869-F7E283696A1F}" destId="{BD6AF9C5-37F6-4853-8085-B31CF64A25F4}" srcOrd="0" destOrd="0" parTransId="{6E17E6EC-6F0C-453D-A3CD-50D996A5DE12}" sibTransId="{5932A3AB-03CA-43FB-B8BC-343D40655AA4}"/>
    <dgm:cxn modelId="{F9657F1C-151A-47A0-B71A-DAD635D23B05}" srcId="{9C01D034-5EF2-4E9E-B869-F7E283696A1F}" destId="{4D3A3727-360D-4E2E-86A5-8DFD0922BBD7}" srcOrd="1" destOrd="0" parTransId="{40F919E1-1A20-456C-8ED9-919B21B4F5BC}" sibTransId="{01CAD512-519C-4ADE-8FAC-A59DA15C4DB6}"/>
    <dgm:cxn modelId="{11964B23-7E56-4903-9030-E5E5C414DD3E}" type="presOf" srcId="{E42F4879-5164-44D4-A44E-76884E3783B4}" destId="{0A6D6DBE-902F-4BCF-9C23-2D0CBEF49078}" srcOrd="0" destOrd="2" presId="urn:microsoft.com/office/officeart/2011/layout/TabList"/>
    <dgm:cxn modelId="{1C005227-D37C-496C-BBD3-ABE6BDE0558B}" srcId="{1620921B-B438-4879-84DD-713D242011BE}" destId="{D8182C04-9A22-4145-BA19-3515CA2EA78E}" srcOrd="2" destOrd="0" parTransId="{F8235036-B45B-4E04-9875-25C3972C0013}" sibTransId="{64084F17-4FBE-4326-8170-073ACD77DB5E}"/>
    <dgm:cxn modelId="{C201AB43-54E0-4974-B259-4C13F1F680E5}" type="presOf" srcId="{DE4B9EAB-636A-44C0-B4F9-D4AE4F66DB43}" destId="{9B8BE8DD-5092-4BEF-ADEA-4733BB18B99D}" srcOrd="0" destOrd="0" presId="urn:microsoft.com/office/officeart/2011/layout/TabList"/>
    <dgm:cxn modelId="{2D418244-1249-4856-A656-66489660E1DA}" type="presOf" srcId="{3F2DD2A2-3009-4158-9FC2-D8006B3E8DBD}" destId="{8857CA29-7AFE-4E09-9F83-8FACF37463F6}" srcOrd="0" destOrd="0" presId="urn:microsoft.com/office/officeart/2011/layout/TabList"/>
    <dgm:cxn modelId="{A4493665-4347-4230-87FF-0134D22F025D}" srcId="{9338C08B-0431-4013-8B26-1E81955CC140}" destId="{FE4AC48B-CAE6-496D-9777-08E7F27AA5B4}" srcOrd="0" destOrd="0" parTransId="{6B431AD6-4C80-44FA-82B4-8181C316034A}" sibTransId="{360F1E3F-81C5-4B9D-A6D9-1C514B086C36}"/>
    <dgm:cxn modelId="{78648969-2958-44F0-A565-EBBB4BD77E53}" srcId="{9338C08B-0431-4013-8B26-1E81955CC140}" destId="{1469331D-D2AB-4F25-97A1-6F5B98BE1F8C}" srcOrd="2" destOrd="0" parTransId="{2F3C9C88-CEF5-48D6-B16E-AB439F711D1C}" sibTransId="{0C7DF4D8-7C5F-4148-8DC2-9820F8C66C1B}"/>
    <dgm:cxn modelId="{8FA0774E-D4AA-45DB-B895-4E0EEF61609C}" srcId="{1469331D-D2AB-4F25-97A1-6F5B98BE1F8C}" destId="{B7CAC1FD-841C-4364-9C76-E1AB0A6CCC29}" srcOrd="1" destOrd="0" parTransId="{4C8D13E2-9DD6-421C-AD1B-7967C5AC748D}" sibTransId="{841AA5F7-EA23-4ADE-884E-EEA4E0B3B39D}"/>
    <dgm:cxn modelId="{691D854E-3E1C-4C3F-9418-2BA969029859}" srcId="{4D3A3727-360D-4E2E-86A5-8DFD0922BBD7}" destId="{FF95E5BA-535B-47D3-8591-B38B695A0529}" srcOrd="1" destOrd="0" parTransId="{016AD41D-E29C-4F13-91FE-9D2CE354C961}" sibTransId="{D1323DCD-87CD-48A6-B74D-58BDD60FBBEC}"/>
    <dgm:cxn modelId="{E632EB6E-9579-447D-B472-7B125BEA940D}" srcId="{9338C08B-0431-4013-8B26-1E81955CC140}" destId="{6949093B-E286-4A7D-A87D-7ADB76707C2E}" srcOrd="1" destOrd="0" parTransId="{68D02D12-C67F-4A60-B499-FEB1057976A1}" sibTransId="{3391DCAD-8FBD-4F67-9486-F9B10F99DBB3}"/>
    <dgm:cxn modelId="{1DA60059-5F94-48C1-A50D-7A0C5FD04AEC}" type="presOf" srcId="{FE4AC48B-CAE6-496D-9777-08E7F27AA5B4}" destId="{52383893-E32E-4070-BBE7-00A64992BB8C}" srcOrd="0" destOrd="0" presId="urn:microsoft.com/office/officeart/2011/layout/TabList"/>
    <dgm:cxn modelId="{97482959-6935-4470-B5DF-4AE32932CD13}" type="presOf" srcId="{BD6AF9C5-37F6-4853-8085-B31CF64A25F4}" destId="{7C88C597-D960-4C42-B34E-0A48C734B7CB}" srcOrd="0" destOrd="0" presId="urn:microsoft.com/office/officeart/2011/layout/TabList"/>
    <dgm:cxn modelId="{C6B63E93-6EA2-4881-B76C-1DF9B9E2507B}" srcId="{4D3A3727-360D-4E2E-86A5-8DFD0922BBD7}" destId="{3A869393-AB80-4E82-8848-972A426602E6}" srcOrd="0" destOrd="0" parTransId="{263F8F84-D4F7-4DC3-879B-A0DF1B98B621}" sibTransId="{5046D40F-8D2E-4919-8C27-D8DCD7B5E91C}"/>
    <dgm:cxn modelId="{E5BA799C-EFBB-40C4-A614-CEB9ED24C148}" srcId="{DE4B9EAB-636A-44C0-B4F9-D4AE4F66DB43}" destId="{1620921B-B438-4879-84DD-713D242011BE}" srcOrd="2" destOrd="0" parTransId="{E1FF4F65-F8FB-4796-8380-EE557162BE0A}" sibTransId="{AE54BC3B-4580-48E0-BE64-320F70732B9C}"/>
    <dgm:cxn modelId="{88F2CA9E-A1E5-44B9-9BA1-DC13D2ACD5E5}" srcId="{DE4B9EAB-636A-44C0-B4F9-D4AE4F66DB43}" destId="{9C01D034-5EF2-4E9E-B869-F7E283696A1F}" srcOrd="0" destOrd="0" parTransId="{B63FF4C1-900B-46B7-B82D-36B2EF75990C}" sibTransId="{F65464C6-25D0-4ED4-9B63-3DB204690A21}"/>
    <dgm:cxn modelId="{54E6B8A7-FC2F-4DD3-A0F0-74D671948E2F}" type="presOf" srcId="{B7CAC1FD-841C-4364-9C76-E1AB0A6CCC29}" destId="{0A6D6DBE-902F-4BCF-9C23-2D0CBEF49078}" srcOrd="0" destOrd="3" presId="urn:microsoft.com/office/officeart/2011/layout/TabList"/>
    <dgm:cxn modelId="{410C14B1-B4EC-402C-9907-DDC7A8538F5C}" type="presOf" srcId="{D8182C04-9A22-4145-BA19-3515CA2EA78E}" destId="{79A0C54B-889C-4044-ABD6-352AE582BBDF}" srcOrd="0" destOrd="1" presId="urn:microsoft.com/office/officeart/2011/layout/TabList"/>
    <dgm:cxn modelId="{AD724CB2-5C35-4BD1-8FBB-F373D1BC13AD}" type="presOf" srcId="{FF95E5BA-535B-47D3-8591-B38B695A0529}" destId="{04E1B93C-9A6A-48D4-A8B1-DB5F726477E2}" srcOrd="0" destOrd="2" presId="urn:microsoft.com/office/officeart/2011/layout/TabList"/>
    <dgm:cxn modelId="{E67275B3-340A-4024-96DE-00FE89ED43FC}" type="presOf" srcId="{1620921B-B438-4879-84DD-713D242011BE}" destId="{F92CEAA0-B3B6-4EAB-AC33-3E4EDBEDB4B7}" srcOrd="0" destOrd="0" presId="urn:microsoft.com/office/officeart/2011/layout/TabList"/>
    <dgm:cxn modelId="{391B0BB5-4E62-4D13-9E2E-5A1CDB3CCC7F}" type="presOf" srcId="{9338C08B-0431-4013-8B26-1E81955CC140}" destId="{5009A392-E54F-4C53-B6B2-CC80B34A03B9}" srcOrd="0" destOrd="0" presId="urn:microsoft.com/office/officeart/2011/layout/TabList"/>
    <dgm:cxn modelId="{870CACB6-357B-4FBE-BE8C-33669B6AF396}" srcId="{1620921B-B438-4879-84DD-713D242011BE}" destId="{3F2DD2A2-3009-4158-9FC2-D8006B3E8DBD}" srcOrd="0" destOrd="0" parTransId="{DC877560-7749-4845-99A8-CB17B34C19A7}" sibTransId="{58C0F7B1-E81F-4D58-B383-455FDF273289}"/>
    <dgm:cxn modelId="{1D1337C4-BB66-4D82-987B-A1497DFA4E88}" type="presOf" srcId="{9C01D034-5EF2-4E9E-B869-F7E283696A1F}" destId="{1430137A-BAB6-41AF-B9C6-1FAD370C33D7}" srcOrd="0" destOrd="0" presId="urn:microsoft.com/office/officeart/2011/layout/TabList"/>
    <dgm:cxn modelId="{BDB9D7C4-B839-484F-9ECD-0C386ECFC29E}" type="presOf" srcId="{1469331D-D2AB-4F25-97A1-6F5B98BE1F8C}" destId="{0A6D6DBE-902F-4BCF-9C23-2D0CBEF49078}" srcOrd="0" destOrd="1" presId="urn:microsoft.com/office/officeart/2011/layout/TabList"/>
    <dgm:cxn modelId="{A0278CCD-3D27-4355-ADFF-4C5D94222D5A}" type="presOf" srcId="{4D3A3727-360D-4E2E-86A5-8DFD0922BBD7}" destId="{04E1B93C-9A6A-48D4-A8B1-DB5F726477E2}" srcOrd="0" destOrd="0" presId="urn:microsoft.com/office/officeart/2011/layout/TabList"/>
    <dgm:cxn modelId="{CCCF5BD9-F238-43BE-9DB7-5E560A845C1C}" srcId="{1469331D-D2AB-4F25-97A1-6F5B98BE1F8C}" destId="{E42F4879-5164-44D4-A44E-76884E3783B4}" srcOrd="0" destOrd="0" parTransId="{46F963A7-61E6-4E90-BAA2-2CC78713152D}" sibTransId="{199766D8-9AE0-4A62-A8A0-9DB84D2C136B}"/>
    <dgm:cxn modelId="{DBAF52E8-04D6-4C93-AB3C-27D3A7A06A9B}" srcId="{DE4B9EAB-636A-44C0-B4F9-D4AE4F66DB43}" destId="{9338C08B-0431-4013-8B26-1E81955CC140}" srcOrd="1" destOrd="0" parTransId="{50D10E98-A02E-4F3C-8A74-5BAF223201A6}" sibTransId="{ACBC4B98-A9E0-4860-892C-6EBE283D88A4}"/>
    <dgm:cxn modelId="{A37164EA-D2CA-4B6A-988B-A25B3E00C177}" type="presOf" srcId="{6949093B-E286-4A7D-A87D-7ADB76707C2E}" destId="{0A6D6DBE-902F-4BCF-9C23-2D0CBEF49078}" srcOrd="0" destOrd="0" presId="urn:microsoft.com/office/officeart/2011/layout/TabList"/>
    <dgm:cxn modelId="{8C75D2F1-70E5-4E20-8A17-E5ECFFB95512}" srcId="{9C01D034-5EF2-4E9E-B869-F7E283696A1F}" destId="{A8480605-55DD-4EEC-971C-48D7BB36C9B1}" srcOrd="2" destOrd="0" parTransId="{A25BFB96-1B19-4B94-8DED-F359338F1DBB}" sibTransId="{DE742A0F-0CBE-4995-899D-DC15446497CD}"/>
    <dgm:cxn modelId="{50DFF9F8-7DD6-4A39-A7E3-E76827381655}" type="presOf" srcId="{3A869393-AB80-4E82-8848-972A426602E6}" destId="{04E1B93C-9A6A-48D4-A8B1-DB5F726477E2}" srcOrd="0" destOrd="1" presId="urn:microsoft.com/office/officeart/2011/layout/TabList"/>
    <dgm:cxn modelId="{AE639107-7AB9-4326-A2C6-C046E6C5D33A}" type="presParOf" srcId="{9B8BE8DD-5092-4BEF-ADEA-4733BB18B99D}" destId="{9E92E28E-5AE2-4918-8296-2C476475F41B}" srcOrd="0" destOrd="0" presId="urn:microsoft.com/office/officeart/2011/layout/TabList"/>
    <dgm:cxn modelId="{C749C189-2B52-4FA8-A85B-E22A5024403F}" type="presParOf" srcId="{9E92E28E-5AE2-4918-8296-2C476475F41B}" destId="{7C88C597-D960-4C42-B34E-0A48C734B7CB}" srcOrd="0" destOrd="0" presId="urn:microsoft.com/office/officeart/2011/layout/TabList"/>
    <dgm:cxn modelId="{F8ADD70C-4460-4994-9493-89CEB04259F8}" type="presParOf" srcId="{9E92E28E-5AE2-4918-8296-2C476475F41B}" destId="{1430137A-BAB6-41AF-B9C6-1FAD370C33D7}" srcOrd="1" destOrd="0" presId="urn:microsoft.com/office/officeart/2011/layout/TabList"/>
    <dgm:cxn modelId="{9C88E038-645F-4730-9832-CAE441330956}" type="presParOf" srcId="{9E92E28E-5AE2-4918-8296-2C476475F41B}" destId="{607DBA68-6C84-4CA5-AD81-5F23C7306627}" srcOrd="2" destOrd="0" presId="urn:microsoft.com/office/officeart/2011/layout/TabList"/>
    <dgm:cxn modelId="{09DE1BCD-5233-4E51-BE4D-660331EAA982}" type="presParOf" srcId="{9B8BE8DD-5092-4BEF-ADEA-4733BB18B99D}" destId="{04E1B93C-9A6A-48D4-A8B1-DB5F726477E2}" srcOrd="1" destOrd="0" presId="urn:microsoft.com/office/officeart/2011/layout/TabList"/>
    <dgm:cxn modelId="{9C28EFF1-E129-4C9D-9FFC-075D9CD8B451}" type="presParOf" srcId="{9B8BE8DD-5092-4BEF-ADEA-4733BB18B99D}" destId="{1C299B3D-8B02-484A-B75C-EDC188CAFD89}" srcOrd="2" destOrd="0" presId="urn:microsoft.com/office/officeart/2011/layout/TabList"/>
    <dgm:cxn modelId="{9E28C336-7946-483A-9AB4-FA0F2B981037}" type="presParOf" srcId="{9B8BE8DD-5092-4BEF-ADEA-4733BB18B99D}" destId="{58FAB306-EF86-495D-8386-B250D3E9DFA5}" srcOrd="3" destOrd="0" presId="urn:microsoft.com/office/officeart/2011/layout/TabList"/>
    <dgm:cxn modelId="{27F28005-A799-4AB0-8BFD-BBE9CE57E759}" type="presParOf" srcId="{58FAB306-EF86-495D-8386-B250D3E9DFA5}" destId="{52383893-E32E-4070-BBE7-00A64992BB8C}" srcOrd="0" destOrd="0" presId="urn:microsoft.com/office/officeart/2011/layout/TabList"/>
    <dgm:cxn modelId="{5C2E91D5-0EAB-42BD-BDB9-094F907B6501}" type="presParOf" srcId="{58FAB306-EF86-495D-8386-B250D3E9DFA5}" destId="{5009A392-E54F-4C53-B6B2-CC80B34A03B9}" srcOrd="1" destOrd="0" presId="urn:microsoft.com/office/officeart/2011/layout/TabList"/>
    <dgm:cxn modelId="{BB9F9AEA-2605-437A-A59D-60CB9688C9E5}" type="presParOf" srcId="{58FAB306-EF86-495D-8386-B250D3E9DFA5}" destId="{108E5A36-79E0-43A2-9D1A-62A638FA073C}" srcOrd="2" destOrd="0" presId="urn:microsoft.com/office/officeart/2011/layout/TabList"/>
    <dgm:cxn modelId="{B2EBCCFA-C36C-4F6E-98B0-B52AAB9CCB49}" type="presParOf" srcId="{9B8BE8DD-5092-4BEF-ADEA-4733BB18B99D}" destId="{0A6D6DBE-902F-4BCF-9C23-2D0CBEF49078}" srcOrd="4" destOrd="0" presId="urn:microsoft.com/office/officeart/2011/layout/TabList"/>
    <dgm:cxn modelId="{DD518EEF-B413-4051-93FD-7F33E1C57A23}" type="presParOf" srcId="{9B8BE8DD-5092-4BEF-ADEA-4733BB18B99D}" destId="{3A993CCA-FDFC-4401-923B-8D7D36ADC9C2}" srcOrd="5" destOrd="0" presId="urn:microsoft.com/office/officeart/2011/layout/TabList"/>
    <dgm:cxn modelId="{89756C27-5B84-4B1A-AB27-3B1D8ECE9761}" type="presParOf" srcId="{9B8BE8DD-5092-4BEF-ADEA-4733BB18B99D}" destId="{D524C3FD-3CE9-4F0E-8DCA-40BDC25BD2AD}" srcOrd="6" destOrd="0" presId="urn:microsoft.com/office/officeart/2011/layout/TabList"/>
    <dgm:cxn modelId="{3584BA81-1451-42AB-B016-9C1005CE8C38}" type="presParOf" srcId="{D524C3FD-3CE9-4F0E-8DCA-40BDC25BD2AD}" destId="{8857CA29-7AFE-4E09-9F83-8FACF37463F6}" srcOrd="0" destOrd="0" presId="urn:microsoft.com/office/officeart/2011/layout/TabList"/>
    <dgm:cxn modelId="{1EA65109-527A-4497-9E15-D72F42D68281}" type="presParOf" srcId="{D524C3FD-3CE9-4F0E-8DCA-40BDC25BD2AD}" destId="{F92CEAA0-B3B6-4EAB-AC33-3E4EDBEDB4B7}" srcOrd="1" destOrd="0" presId="urn:microsoft.com/office/officeart/2011/layout/TabList"/>
    <dgm:cxn modelId="{32A473F5-4C2B-4D0E-9BA5-848EE868757C}" type="presParOf" srcId="{D524C3FD-3CE9-4F0E-8DCA-40BDC25BD2AD}" destId="{3C89EE0F-4137-44DB-85BE-7933191A1E42}" srcOrd="2" destOrd="0" presId="urn:microsoft.com/office/officeart/2011/layout/TabList"/>
    <dgm:cxn modelId="{1969671C-04BE-40EB-B9D3-C687C6C7EFFA}" type="presParOf" srcId="{9B8BE8DD-5092-4BEF-ADEA-4733BB18B99D}" destId="{79A0C54B-889C-4044-ABD6-352AE582BBDF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9EE0F-4137-44DB-85BE-7933191A1E42}">
      <dsp:nvSpPr>
        <dsp:cNvPr id="0" name=""/>
        <dsp:cNvSpPr/>
      </dsp:nvSpPr>
      <dsp:spPr>
        <a:xfrm>
          <a:off x="0" y="3719662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E5A36-79E0-43A2-9D1A-62A638FA073C}">
      <dsp:nvSpPr>
        <dsp:cNvPr id="0" name=""/>
        <dsp:cNvSpPr/>
      </dsp:nvSpPr>
      <dsp:spPr>
        <a:xfrm>
          <a:off x="0" y="2122008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DBA68-6C84-4CA5-AD81-5F23C7306627}">
      <dsp:nvSpPr>
        <dsp:cNvPr id="0" name=""/>
        <dsp:cNvSpPr/>
      </dsp:nvSpPr>
      <dsp:spPr>
        <a:xfrm>
          <a:off x="0" y="524354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8C597-D960-4C42-B34E-0A48C734B7CB}">
      <dsp:nvSpPr>
        <dsp:cNvPr id="0" name=""/>
        <dsp:cNvSpPr/>
      </dsp:nvSpPr>
      <dsp:spPr>
        <a:xfrm>
          <a:off x="2783367" y="584"/>
          <a:ext cx="7921890" cy="523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2783367" y="584"/>
        <a:ext cx="7921890" cy="523769"/>
      </dsp:txXfrm>
    </dsp:sp>
    <dsp:sp modelId="{1430137A-BAB6-41AF-B9C6-1FAD370C33D7}">
      <dsp:nvSpPr>
        <dsp:cNvPr id="0" name=""/>
        <dsp:cNvSpPr/>
      </dsp:nvSpPr>
      <dsp:spPr>
        <a:xfrm>
          <a:off x="0" y="584"/>
          <a:ext cx="2783367" cy="523769"/>
        </a:xfrm>
        <a:prstGeom prst="round2SameRect">
          <a:avLst>
            <a:gd name="adj1" fmla="val 16670"/>
            <a:gd name="adj2" fmla="val 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IAS</a:t>
          </a:r>
        </a:p>
      </dsp:txBody>
      <dsp:txXfrm>
        <a:off x="25573" y="26157"/>
        <a:ext cx="2732221" cy="498196"/>
      </dsp:txXfrm>
    </dsp:sp>
    <dsp:sp modelId="{04E1B93C-9A6A-48D4-A8B1-DB5F726477E2}">
      <dsp:nvSpPr>
        <dsp:cNvPr id="0" name=""/>
        <dsp:cNvSpPr/>
      </dsp:nvSpPr>
      <dsp:spPr>
        <a:xfrm>
          <a:off x="0" y="524354"/>
          <a:ext cx="10705258" cy="10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Discussed current IAS report that is provided to RMS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MVI and SWI volume rose from 2017 to 2018 IAS Range 1.5%-.97%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CR# vs CR Name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Discussed draft NPRR</a:t>
          </a:r>
        </a:p>
      </dsp:txBody>
      <dsp:txXfrm>
        <a:off x="0" y="524354"/>
        <a:ext cx="10705258" cy="1047696"/>
      </dsp:txXfrm>
    </dsp:sp>
    <dsp:sp modelId="{52383893-E32E-4070-BBE7-00A64992BB8C}">
      <dsp:nvSpPr>
        <dsp:cNvPr id="0" name=""/>
        <dsp:cNvSpPr/>
      </dsp:nvSpPr>
      <dsp:spPr>
        <a:xfrm>
          <a:off x="2783367" y="1598238"/>
          <a:ext cx="7921890" cy="523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2783367" y="1598238"/>
        <a:ext cx="7921890" cy="523769"/>
      </dsp:txXfrm>
    </dsp:sp>
    <dsp:sp modelId="{5009A392-E54F-4C53-B6B2-CC80B34A03B9}">
      <dsp:nvSpPr>
        <dsp:cNvPr id="0" name=""/>
        <dsp:cNvSpPr/>
      </dsp:nvSpPr>
      <dsp:spPr>
        <a:xfrm>
          <a:off x="0" y="1598238"/>
          <a:ext cx="2783367" cy="523769"/>
        </a:xfrm>
        <a:prstGeom prst="round2SameRect">
          <a:avLst>
            <a:gd name="adj1" fmla="val 16670"/>
            <a:gd name="adj2" fmla="val 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MT Subtypes </a:t>
          </a:r>
        </a:p>
      </dsp:txBody>
      <dsp:txXfrm>
        <a:off x="25573" y="1623811"/>
        <a:ext cx="2732221" cy="498196"/>
      </dsp:txXfrm>
    </dsp:sp>
    <dsp:sp modelId="{0A6D6DBE-902F-4BCF-9C23-2D0CBEF49078}">
      <dsp:nvSpPr>
        <dsp:cNvPr id="0" name=""/>
        <dsp:cNvSpPr/>
      </dsp:nvSpPr>
      <dsp:spPr>
        <a:xfrm>
          <a:off x="0" y="2122008"/>
          <a:ext cx="10705258" cy="10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ERCOT provided MT data to TDTMS leadership (2/18)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TDTMS analyzed: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IAS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Switch Hold</a:t>
          </a:r>
        </a:p>
      </dsp:txBody>
      <dsp:txXfrm>
        <a:off x="0" y="2122008"/>
        <a:ext cx="10705258" cy="1047696"/>
      </dsp:txXfrm>
    </dsp:sp>
    <dsp:sp modelId="{8857CA29-7AFE-4E09-9F83-8FACF37463F6}">
      <dsp:nvSpPr>
        <dsp:cNvPr id="0" name=""/>
        <dsp:cNvSpPr/>
      </dsp:nvSpPr>
      <dsp:spPr>
        <a:xfrm>
          <a:off x="2783367" y="3195892"/>
          <a:ext cx="7921890" cy="523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2783367" y="3195892"/>
        <a:ext cx="7921890" cy="523769"/>
      </dsp:txXfrm>
    </dsp:sp>
    <dsp:sp modelId="{F92CEAA0-B3B6-4EAB-AC33-3E4EDBEDB4B7}">
      <dsp:nvSpPr>
        <dsp:cNvPr id="0" name=""/>
        <dsp:cNvSpPr/>
      </dsp:nvSpPr>
      <dsp:spPr>
        <a:xfrm>
          <a:off x="0" y="3195892"/>
          <a:ext cx="2783367" cy="523769"/>
        </a:xfrm>
        <a:prstGeom prst="round2SameRect">
          <a:avLst>
            <a:gd name="adj1" fmla="val 16670"/>
            <a:gd name="adj2" fmla="val 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Next Meeting</a:t>
          </a:r>
        </a:p>
      </dsp:txBody>
      <dsp:txXfrm>
        <a:off x="25573" y="3221465"/>
        <a:ext cx="2732221" cy="498196"/>
      </dsp:txXfrm>
    </dsp:sp>
    <dsp:sp modelId="{79A0C54B-889C-4044-ABD6-352AE582BBDF}">
      <dsp:nvSpPr>
        <dsp:cNvPr id="0" name=""/>
        <dsp:cNvSpPr/>
      </dsp:nvSpPr>
      <dsp:spPr>
        <a:xfrm>
          <a:off x="0" y="3719662"/>
          <a:ext cx="10705258" cy="10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March 26</a:t>
          </a:r>
          <a:r>
            <a:rPr lang="en-US" sz="1600" kern="1200" baseline="30000" dirty="0"/>
            <a:t>th</a:t>
          </a:r>
          <a:r>
            <a:rPr lang="en-US" sz="1600" kern="1200" dirty="0"/>
            <a:t>, 2019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ERCOT </a:t>
          </a:r>
          <a:r>
            <a:rPr lang="en-US" sz="1600" kern="1200" dirty="0" err="1"/>
            <a:t>MetCenter</a:t>
          </a:r>
          <a:endParaRPr lang="en-US" sz="1600" kern="1200" dirty="0"/>
        </a:p>
      </dsp:txBody>
      <dsp:txXfrm>
        <a:off x="0" y="3719662"/>
        <a:ext cx="10705258" cy="1047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2/27/2019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</a:t>
            </a:r>
          </a:p>
          <a:p>
            <a:r>
              <a:rPr lang="en-US" dirty="0"/>
              <a:t>March 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A616FDD-A3B5-4F04-BC59-7FA4AF4E8622}"/>
              </a:ext>
            </a:extLst>
          </p:cNvPr>
          <p:cNvGrpSpPr/>
          <p:nvPr/>
        </p:nvGrpSpPr>
        <p:grpSpPr>
          <a:xfrm>
            <a:off x="9743307" y="4245628"/>
            <a:ext cx="824899" cy="782815"/>
            <a:chOff x="9743307" y="4245628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6709"/>
            <a:ext cx="10058400" cy="1609344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74106"/>
              </p:ext>
            </p:extLst>
          </p:nvPr>
        </p:nvGraphicFramePr>
        <p:xfrm>
          <a:off x="967338" y="1408924"/>
          <a:ext cx="10705258" cy="4767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24B1D29E-8ABF-46E1-9786-BC80C4468CED}"/>
              </a:ext>
            </a:extLst>
          </p:cNvPr>
          <p:cNvGrpSpPr/>
          <p:nvPr/>
        </p:nvGrpSpPr>
        <p:grpSpPr>
          <a:xfrm>
            <a:off x="11448659" y="6288832"/>
            <a:ext cx="359544" cy="344756"/>
            <a:chOff x="9743307" y="4245628"/>
            <a:chExt cx="824899" cy="7828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BB40A39-0C31-4CA2-978E-8B05147FC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9" name="Star: 5 Points 8">
              <a:extLst>
                <a:ext uri="{FF2B5EF4-FFF2-40B4-BE49-F238E27FC236}">
                  <a16:creationId xmlns:a16="http://schemas.microsoft.com/office/drawing/2014/main" id="{EBDDEE71-67E6-493C-9895-23B8978D0C49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4022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112</TotalTime>
  <Words>67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Rockwell</vt:lpstr>
      <vt:lpstr>Rockwell Condensed</vt:lpstr>
      <vt:lpstr>Wingdings</vt:lpstr>
      <vt:lpstr>Wood Type</vt:lpstr>
      <vt:lpstr>TDTMS Update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Patrick, Kyle</cp:lastModifiedBy>
  <cp:revision>8</cp:revision>
  <dcterms:created xsi:type="dcterms:W3CDTF">2019-02-27T15:25:50Z</dcterms:created>
  <dcterms:modified xsi:type="dcterms:W3CDTF">2019-02-27T17:19:01Z</dcterms:modified>
</cp:coreProperties>
</file>