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9" autoAdjust="0"/>
  </p:normalViewPr>
  <p:slideViewPr>
    <p:cSldViewPr>
      <p:cViewPr varScale="1">
        <p:scale>
          <a:sx n="84" d="100"/>
          <a:sy n="84" d="100"/>
        </p:scale>
        <p:origin x="869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82DB-F8EC-442B-AA02-19E493650FBF}" type="datetimeFigureOut">
              <a:rPr lang="en-US" smtClean="0"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smtClean="0"/>
              <a:t>Congestion Management Working </a:t>
            </a:r>
            <a:r>
              <a:rPr lang="en-US" dirty="0"/>
              <a:t>Group Report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76601"/>
            <a:ext cx="8077200" cy="106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David Detelich</a:t>
            </a:r>
          </a:p>
          <a:p>
            <a:pPr marL="0" indent="0" algn="ctr">
              <a:buNone/>
            </a:pPr>
            <a:r>
              <a:rPr lang="en-US" dirty="0" smtClean="0"/>
              <a:t>March 6</a:t>
            </a:r>
            <a:r>
              <a:rPr lang="en-US" dirty="0"/>
              <a:t>, 2019 </a:t>
            </a:r>
          </a:p>
        </p:txBody>
      </p:sp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2019 Chair &amp; Vice-Chair </a:t>
            </a:r>
            <a:r>
              <a:rPr lang="en-US" b="1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Nominees</a:t>
            </a:r>
          </a:p>
          <a:p>
            <a:r>
              <a:rPr lang="en-US" dirty="0" smtClean="0"/>
              <a:t>No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7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PTP Obligations with Links to Options – Develop Recommendations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5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 </a:t>
            </a:r>
            <a:r>
              <a:rPr lang="en-US" dirty="0" smtClean="0"/>
              <a:t>Calendar &amp;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CRR Calendar</a:t>
            </a:r>
          </a:p>
          <a:p>
            <a:pPr lvl="1"/>
            <a:r>
              <a:rPr lang="en-US" dirty="0" smtClean="0"/>
              <a:t>ERCOT </a:t>
            </a:r>
            <a:r>
              <a:rPr lang="en-US" dirty="0" smtClean="0"/>
              <a:t>presented the proposed calendar</a:t>
            </a:r>
          </a:p>
          <a:p>
            <a:pPr lvl="1"/>
            <a:r>
              <a:rPr lang="en-US" dirty="0" smtClean="0"/>
              <a:t>Ready for vote by </a:t>
            </a:r>
            <a:r>
              <a:rPr lang="en-US" dirty="0" smtClean="0"/>
              <a:t>WMS</a:t>
            </a:r>
          </a:p>
          <a:p>
            <a:r>
              <a:rPr lang="en-US" dirty="0" smtClean="0"/>
              <a:t>Other Business</a:t>
            </a:r>
          </a:p>
          <a:p>
            <a:pPr lvl="1"/>
            <a:r>
              <a:rPr lang="en-US" dirty="0" smtClean="0"/>
              <a:t>Request for a review of the 2018 RENA charges by category – noted that this is a WMWG item</a:t>
            </a:r>
          </a:p>
          <a:p>
            <a:pPr lvl="1"/>
            <a:r>
              <a:rPr lang="en-US" dirty="0"/>
              <a:t>LP&amp;L transition to </a:t>
            </a:r>
            <a:r>
              <a:rPr lang="en-US" dirty="0" smtClean="0"/>
              <a:t>ERCOT</a:t>
            </a:r>
            <a:r>
              <a:rPr lang="en-US" dirty="0"/>
              <a:t> </a:t>
            </a:r>
            <a:r>
              <a:rPr lang="en-US" dirty="0" smtClean="0"/>
              <a:t>– request for project and </a:t>
            </a:r>
            <a:r>
              <a:rPr lang="en-US" smtClean="0"/>
              <a:t>time line presentation </a:t>
            </a:r>
            <a:r>
              <a:rPr lang="en-US" dirty="0" smtClean="0"/>
              <a:t>from ERCOT</a:t>
            </a:r>
          </a:p>
        </p:txBody>
      </p:sp>
    </p:spTree>
    <p:extLst>
      <p:ext uri="{BB962C8B-B14F-4D97-AF65-F5344CB8AC3E}">
        <p14:creationId xmlns:p14="http://schemas.microsoft.com/office/powerpoint/2010/main" val="3683120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</TotalTime>
  <Words>87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Congestion Management Working Group Report to WMS</vt:lpstr>
      <vt:lpstr>2019 Chair &amp; Vice-Chair Selection</vt:lpstr>
      <vt:lpstr>PTP Obligations with Links to Options – Develop Recommendations to WMS</vt:lpstr>
      <vt:lpstr>CRR Calendar &amp; Other Business</vt:lpstr>
    </vt:vector>
  </TitlesOfParts>
  <Company>NRG Energy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Detelich, David J.</cp:lastModifiedBy>
  <cp:revision>37</cp:revision>
  <dcterms:created xsi:type="dcterms:W3CDTF">2018-10-08T15:17:08Z</dcterms:created>
  <dcterms:modified xsi:type="dcterms:W3CDTF">2019-02-27T14:39:04Z</dcterms:modified>
</cp:coreProperties>
</file>