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77" r:id="rId7"/>
    <p:sldId id="292" r:id="rId8"/>
    <p:sldId id="295" r:id="rId9"/>
    <p:sldId id="28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000" autoAdjust="0"/>
  </p:normalViewPr>
  <p:slideViewPr>
    <p:cSldViewPr showGuides="1">
      <p:cViewPr varScale="1">
        <p:scale>
          <a:sx n="84" d="100"/>
          <a:sy n="84" d="100"/>
        </p:scale>
        <p:origin x="78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23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64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18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507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436865"/>
            <a:ext cx="2840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 smtClean="0">
                <a:solidFill>
                  <a:schemeClr val="tx2"/>
                </a:solidFill>
              </a:rPr>
              <a:t>ERCOT Public</a:t>
            </a:r>
            <a:endParaRPr lang="en-US" sz="10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Southern Cross Directive # 4</a:t>
            </a:r>
          </a:p>
          <a:p>
            <a:endParaRPr lang="en-US" b="1" dirty="0" smtClean="0"/>
          </a:p>
          <a:p>
            <a:r>
              <a:rPr lang="en-US" dirty="0"/>
              <a:t>Chad Thompson</a:t>
            </a:r>
          </a:p>
          <a:p>
            <a:r>
              <a:rPr lang="en-US" dirty="0" smtClean="0"/>
              <a:t>Senior Manager, Operations Support &amp; Engineering</a:t>
            </a:r>
          </a:p>
          <a:p>
            <a:endParaRPr lang="en-US" dirty="0" smtClean="0"/>
          </a:p>
          <a:p>
            <a:r>
              <a:rPr lang="en-US" dirty="0" smtClean="0"/>
              <a:t>Operations </a:t>
            </a:r>
            <a:r>
              <a:rPr lang="en-US" dirty="0"/>
              <a:t>Working Group Meeting</a:t>
            </a:r>
          </a:p>
          <a:p>
            <a:r>
              <a:rPr lang="en-US" dirty="0" smtClean="0"/>
              <a:t>February 25,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94751"/>
          </a:xfrm>
        </p:spPr>
        <p:txBody>
          <a:bodyPr/>
          <a:lstStyle/>
          <a:p>
            <a:r>
              <a:rPr lang="en-US" dirty="0" smtClean="0"/>
              <a:t>Directive # 4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r>
              <a:rPr lang="en-US" sz="2800" dirty="0" smtClean="0"/>
              <a:t>ERCOT shall develop and implement a methodology to reliably and cost-effectively coordinate outages following the interconnection of the Southern Cross DC tie and shall certify to the Commission when it has completed these actions.</a:t>
            </a:r>
          </a:p>
          <a:p>
            <a:endParaRPr lang="en-US" sz="2800" dirty="0"/>
          </a:p>
          <a:p>
            <a:r>
              <a:rPr lang="en-US" sz="2800" dirty="0" smtClean="0"/>
              <a:t>Anticipated Start – Q1 2019</a:t>
            </a:r>
          </a:p>
          <a:p>
            <a:r>
              <a:rPr lang="en-US" sz="2800" dirty="0" smtClean="0"/>
              <a:t>Target Completion – Q2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8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Directive #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market rules changes pertaining to DC Ties</a:t>
            </a:r>
          </a:p>
          <a:p>
            <a:r>
              <a:rPr lang="en-US" dirty="0" smtClean="0"/>
              <a:t>NPRRs 818 and 825</a:t>
            </a:r>
          </a:p>
          <a:p>
            <a:pPr lvl="1"/>
            <a:r>
              <a:rPr lang="en-US" dirty="0" smtClean="0"/>
              <a:t>6.5.9.3.3: DC Tie Schedules curtailed in Watch, not Emergency (818)</a:t>
            </a:r>
          </a:p>
          <a:p>
            <a:pPr lvl="1"/>
            <a:r>
              <a:rPr lang="en-US" dirty="0" smtClean="0"/>
              <a:t>4.4.4: DC Tie Schedules curtailed via DC Tie Curtailment Notice and not in Watch (825)</a:t>
            </a:r>
          </a:p>
          <a:p>
            <a:pPr lvl="1"/>
            <a:r>
              <a:rPr lang="en-US" dirty="0" smtClean="0"/>
              <a:t>3.10.7.7: DC Tie Advisory Limits posted for rolling 48 hours (825)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1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Tentative Determination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the implementation of market rules changes (NPRR 818 &amp; 825):</a:t>
            </a:r>
          </a:p>
          <a:p>
            <a:pPr lvl="1"/>
            <a:r>
              <a:rPr lang="en-US" dirty="0" smtClean="0"/>
              <a:t>“…a methodology to reliably and cost-effectively coordinate outages…” is met by:</a:t>
            </a:r>
          </a:p>
          <a:p>
            <a:pPr lvl="2"/>
            <a:r>
              <a:rPr lang="en-US" dirty="0" smtClean="0"/>
              <a:t>Providing a means to manage DC Tie uncertainty</a:t>
            </a:r>
          </a:p>
          <a:p>
            <a:pPr lvl="2"/>
            <a:r>
              <a:rPr lang="en-US" dirty="0" smtClean="0"/>
              <a:t>Delivery of tools necessary to reliably assess Outages and communicate to the market the impact they may have on DC Ties</a:t>
            </a:r>
          </a:p>
          <a:p>
            <a:pPr lvl="2"/>
            <a:r>
              <a:rPr lang="en-US" dirty="0" smtClean="0"/>
              <a:t>Incorporation of these new tools into the current Outage Coordination practices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52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to prepare white paper for Directive # 4</a:t>
            </a:r>
          </a:p>
          <a:p>
            <a:r>
              <a:rPr lang="en-US" dirty="0" smtClean="0"/>
              <a:t>Bring draft white paper to March OWG for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27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6" ma:contentTypeDescription="Create a new document." ma:contentTypeScope="" ma:versionID="dd864d524fa97ad0a0dba86c661a4dc9">
  <xsd:schema xmlns:xsd="http://www.w3.org/2001/XMLSchema" xmlns:xs="http://www.w3.org/2001/XMLSchema" xmlns:p="http://schemas.microsoft.com/office/2006/metadata/properties" xmlns:ns1="http://schemas.microsoft.com/sharepoint/v3" xmlns:ns2="c34af464-7aa1-4edd-9be4-83dffc1cb926" xmlns:ns3="http://schemas.microsoft.com/sharepoint/v4" targetNamespace="http://schemas.microsoft.com/office/2006/metadata/properties" ma:root="true" ma:fieldsID="88899666637b6babb208b7f9c4462cd7" ns1:_="" ns2:_="" ns3:_="">
    <xsd:import namespace="http://schemas.microsoft.com/sharepoint/v3"/>
    <xsd:import namespace="c34af464-7aa1-4edd-9be4-83dffc1cb926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0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11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EB3100-6CCC-4910-A7B1-8EB9E2D91E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34af464-7aa1-4edd-9be4-83dffc1cb926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63D459-1C05-483F-85D1-C9E478EC32CC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sharepoint/v4"/>
    <ds:schemaRef ds:uri="http://schemas.microsoft.com/sharepoint/v3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6234</TotalTime>
  <Words>229</Words>
  <Application>Microsoft Office PowerPoint</Application>
  <PresentationFormat>On-screen Show (4:3)</PresentationFormat>
  <Paragraphs>35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Inside pages</vt:lpstr>
      <vt:lpstr>PowerPoint Presentation</vt:lpstr>
      <vt:lpstr>Directive # 4</vt:lpstr>
      <vt:lpstr>Directive # 4</vt:lpstr>
      <vt:lpstr>ERCOT Tentative Determination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Thompson, Chad</cp:lastModifiedBy>
  <cp:revision>129</cp:revision>
  <cp:lastPrinted>2016-01-21T20:53:15Z</cp:lastPrinted>
  <dcterms:created xsi:type="dcterms:W3CDTF">2016-01-21T15:20:31Z</dcterms:created>
  <dcterms:modified xsi:type="dcterms:W3CDTF">2019-02-21T21:14:29Z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