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7" r:id="rId7"/>
    <p:sldId id="291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5372" autoAdjust="0"/>
  </p:normalViewPr>
  <p:slideViewPr>
    <p:cSldViewPr showGuides="1">
      <p:cViewPr varScale="1">
        <p:scale>
          <a:sx n="91" d="100"/>
          <a:sy n="9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</a:t>
            </a:r>
            <a:r>
              <a:rPr lang="en-US" baseline="0" dirty="0" smtClean="0"/>
              <a:t>– </a:t>
            </a:r>
            <a:r>
              <a:rPr lang="en-US" baseline="0" dirty="0" smtClean="0"/>
              <a:t>K4 Changed from 0.3 to 0.2 and K5 Changed from 0.4 to 0.5</a:t>
            </a:r>
          </a:p>
          <a:p>
            <a:r>
              <a:rPr lang="en-US" baseline="0" dirty="0" smtClean="0"/>
              <a:t>12/4/18 – </a:t>
            </a:r>
            <a:r>
              <a:rPr lang="en-US" baseline="0" dirty="0" smtClean="0"/>
              <a:t>10:05 AM – K6 Changed from 0 to </a:t>
            </a:r>
            <a:r>
              <a:rPr lang="en-US" baseline="0" dirty="0" smtClean="0"/>
              <a:t>0.5</a:t>
            </a:r>
          </a:p>
          <a:p>
            <a:r>
              <a:rPr lang="en-US" baseline="0" dirty="0" smtClean="0"/>
              <a:t>2/12/19 – 2:15 PM – K6 changed from 0.5 to 1.0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(Feb. 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February 25,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209800"/>
            <a:ext cx="6580952" cy="26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5111309"/>
            <a:ext cx="5695238" cy="77142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1092766"/>
            <a:ext cx="533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r>
              <a:rPr lang="en-US" dirty="0" smtClean="0"/>
              <a:t>12/4/18 10:05 </a:t>
            </a:r>
            <a:r>
              <a:rPr lang="en-US" dirty="0"/>
              <a:t>AM – K6 Changed from 0 to 0.5</a:t>
            </a:r>
          </a:p>
          <a:p>
            <a:r>
              <a:rPr lang="en-US" dirty="0" smtClean="0"/>
              <a:t>2/12/19 2:15 </a:t>
            </a:r>
            <a:r>
              <a:rPr lang="en-US" dirty="0"/>
              <a:t>PM – K6 changed from 0.5 to </a:t>
            </a:r>
            <a:r>
              <a:rPr lang="en-US" dirty="0" smtClean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49342"/>
              </p:ext>
            </p:extLst>
          </p:nvPr>
        </p:nvGraphicFramePr>
        <p:xfrm>
          <a:off x="190500" y="834856"/>
          <a:ext cx="87630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</a:t>
                      </a: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2/12)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2/12)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</a:t>
                      </a: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(2/12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– 2/20)</a:t>
                      </a:r>
                      <a:endParaRPr lang="en-US" sz="1200" dirty="0" smtClean="0">
                        <a:solidFill>
                          <a:srgbClr val="890C58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(2/12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2/20)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130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134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167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19800" y="2562527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074726" y="2743339"/>
            <a:ext cx="945074" cy="996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86400" y="3023786"/>
            <a:ext cx="533400" cy="861139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</a:t>
            </a:r>
            <a:r>
              <a:rPr lang="en-US" sz="1400" dirty="0" smtClean="0"/>
              <a:t>using a </a:t>
            </a:r>
            <a:r>
              <a:rPr lang="en-US" sz="1400" dirty="0" smtClean="0"/>
              <a:t>0 MW wind </a:t>
            </a:r>
            <a:r>
              <a:rPr lang="en-US" sz="1400" smtClean="0"/>
              <a:t>ramp in </a:t>
            </a:r>
            <a:r>
              <a:rPr lang="en-US" sz="1400" dirty="0" smtClean="0"/>
              <a:t>PWRR</a:t>
            </a:r>
            <a:endParaRPr lang="en-US" sz="1400" dirty="0" smtClean="0"/>
          </a:p>
          <a:p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42763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</a:t>
            </a:r>
            <a:r>
              <a:rPr lang="en-US" sz="2400" dirty="0" smtClean="0"/>
              <a:t>Error (January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71" y="990600"/>
            <a:ext cx="8504657" cy="520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</a:t>
            </a:r>
            <a:r>
              <a:rPr lang="en-US" sz="2400" dirty="0" smtClean="0"/>
              <a:t>Error (January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719093"/>
            <a:ext cx="7980356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199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Intra-Hour Wind Ramp Forecast Error (January 2019)</vt:lpstr>
      <vt:lpstr>Intra-Hour Wind Ramp Forecast Error (January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83</cp:revision>
  <cp:lastPrinted>2016-01-21T20:53:15Z</cp:lastPrinted>
  <dcterms:created xsi:type="dcterms:W3CDTF">2016-01-21T15:20:31Z</dcterms:created>
  <dcterms:modified xsi:type="dcterms:W3CDTF">2019-02-21T21:57:25Z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