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32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February 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January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01/20/19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01/31/19 – From 8:50 AM – 4:00 PM ERCOT was processing retail transactions at a degraded capacity.  NAESB was not impacted.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01/21/19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01/23/19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01/24/19 </a:t>
            </a:r>
            <a:r>
              <a:rPr lang="en-US" sz="1600" dirty="0"/>
              <a:t>– Planned Maintenance (Site Failover – MPIM, Retail API</a:t>
            </a:r>
            <a:r>
              <a:rPr lang="en-US" sz="16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02/03/19 – From 12:03 PM – 5:03 PM the MIS UI was unavailable.  The MIS API was not impacted.</a:t>
            </a:r>
            <a:endParaRPr lang="en-US" sz="1600" dirty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050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</TotalTime>
  <Words>155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140</cp:revision>
  <cp:lastPrinted>2016-01-21T20:53:15Z</cp:lastPrinted>
  <dcterms:created xsi:type="dcterms:W3CDTF">2016-01-21T15:20:31Z</dcterms:created>
  <dcterms:modified xsi:type="dcterms:W3CDTF">2019-02-21T22:23:11Z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