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79" r:id="rId7"/>
    <p:sldId id="312" r:id="rId8"/>
    <p:sldId id="313" r:id="rId9"/>
    <p:sldId id="31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75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03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14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73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826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090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32538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 smtClean="0"/>
          </a:p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2484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 smtClean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 smtClean="0">
                <a:solidFill>
                  <a:schemeClr val="tx1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29000" y="2286000"/>
            <a:ext cx="55537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Improving Load Distribution Factors</a:t>
            </a:r>
          </a:p>
          <a:p>
            <a:endParaRPr lang="en-US" b="1" dirty="0" smtClean="0">
              <a:solidFill>
                <a:schemeClr val="tx2"/>
              </a:solidFill>
            </a:endParaRPr>
          </a:p>
          <a:p>
            <a:endParaRPr lang="en-US" i="1" dirty="0" smtClean="0">
              <a:solidFill>
                <a:schemeClr val="tx2"/>
              </a:solidFill>
            </a:endParaRPr>
          </a:p>
          <a:p>
            <a:r>
              <a:rPr lang="en-US" i="1" dirty="0" smtClean="0">
                <a:solidFill>
                  <a:schemeClr val="tx2"/>
                </a:solidFill>
              </a:rPr>
              <a:t>Calvin Opheim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WMWG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February 25,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 smtClean="0"/>
              <a:t>Review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Load Distribution Factors (LDFs)</a:t>
            </a:r>
          </a:p>
          <a:p>
            <a:r>
              <a:rPr lang="en-US" sz="2800" dirty="0" smtClean="0"/>
              <a:t>Fixed shapes based on a typical day</a:t>
            </a:r>
          </a:p>
          <a:p>
            <a:r>
              <a:rPr lang="en-US" sz="2800" dirty="0" smtClean="0"/>
              <a:t>Created for weekdays and weekends</a:t>
            </a:r>
          </a:p>
          <a:p>
            <a:r>
              <a:rPr lang="en-US" sz="2800" dirty="0" smtClean="0"/>
              <a:t>Same shape used for the entire period</a:t>
            </a:r>
          </a:p>
          <a:p>
            <a:r>
              <a:rPr lang="en-US" sz="2800" dirty="0" smtClean="0"/>
              <a:t>Does not reflect any changes due to weather</a:t>
            </a:r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50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 smtClean="0"/>
              <a:t>Objective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Explore techniques to improve the accuracy of the non-PUN LDFs</a:t>
            </a:r>
          </a:p>
          <a:p>
            <a:r>
              <a:rPr lang="en-US" sz="2800" dirty="0" smtClean="0"/>
              <a:t>Take into account weather forecast</a:t>
            </a:r>
          </a:p>
          <a:p>
            <a:r>
              <a:rPr lang="en-US" sz="2800" dirty="0" smtClean="0"/>
              <a:t>Shape can change on a daily basis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20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 smtClean="0"/>
              <a:t>Work Plan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Near-term (estimated completion this summer):</a:t>
            </a:r>
          </a:p>
          <a:p>
            <a:r>
              <a:rPr lang="en-US" sz="2800" dirty="0" smtClean="0"/>
              <a:t>Use load profile models to create non-PUN LDFs </a:t>
            </a:r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 smtClean="0"/>
              <a:t>Longer-term (begin late this year):</a:t>
            </a:r>
          </a:p>
          <a:p>
            <a:r>
              <a:rPr lang="en-US" sz="2800" dirty="0" smtClean="0"/>
              <a:t>Explore using Mid-Term Load Forecast (MTLF) models for non-PUN LDFs</a:t>
            </a:r>
          </a:p>
          <a:p>
            <a:r>
              <a:rPr lang="en-US" sz="2800" dirty="0" smtClean="0"/>
              <a:t>Explore improving the accuracy of PUN LDFs</a:t>
            </a:r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66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797" y="2393155"/>
            <a:ext cx="2018691" cy="3291840"/>
          </a:xfrm>
        </p:spPr>
      </p:pic>
    </p:spTree>
    <p:extLst>
      <p:ext uri="{BB962C8B-B14F-4D97-AF65-F5344CB8AC3E}">
        <p14:creationId xmlns:p14="http://schemas.microsoft.com/office/powerpoint/2010/main" val="203270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63D459-1C05-483F-85D1-C9E478EC32CC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75107C8-DC22-41ED-81EF-363FA8452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3315</TotalTime>
  <Words>122</Words>
  <Application>Microsoft Office PowerPoint</Application>
  <PresentationFormat>On-screen Show (4:3)</PresentationFormat>
  <Paragraphs>35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Inside pages</vt:lpstr>
      <vt:lpstr>PowerPoint Presentation</vt:lpstr>
      <vt:lpstr>Review</vt:lpstr>
      <vt:lpstr>Objective</vt:lpstr>
      <vt:lpstr>Work Plan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Opheim, Calvin</cp:lastModifiedBy>
  <cp:revision>110</cp:revision>
  <cp:lastPrinted>2016-01-21T20:53:15Z</cp:lastPrinted>
  <dcterms:created xsi:type="dcterms:W3CDTF">2016-01-21T15:20:31Z</dcterms:created>
  <dcterms:modified xsi:type="dcterms:W3CDTF">2019-02-20T19:41:53Z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