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9" r:id="rId7"/>
    <p:sldId id="312" r:id="rId8"/>
    <p:sldId id="313" r:id="rId9"/>
    <p:sldId id="31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0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1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73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9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286000"/>
            <a:ext cx="55537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Improving Load Distribution Factors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Calvin Opheim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February 25,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Review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Load Distribution Factors (LDFs)</a:t>
            </a:r>
          </a:p>
          <a:p>
            <a:r>
              <a:rPr lang="en-US" sz="2800" dirty="0" smtClean="0"/>
              <a:t>Fixed shapes based on a typical day</a:t>
            </a:r>
          </a:p>
          <a:p>
            <a:r>
              <a:rPr lang="en-US" sz="2800" dirty="0" smtClean="0"/>
              <a:t>Created for weekdays and weekends</a:t>
            </a:r>
          </a:p>
          <a:p>
            <a:r>
              <a:rPr lang="en-US" sz="2800" dirty="0" smtClean="0"/>
              <a:t>Same shape used for the entire period</a:t>
            </a:r>
          </a:p>
          <a:p>
            <a:r>
              <a:rPr lang="en-US" sz="2800" dirty="0" smtClean="0"/>
              <a:t>Does not reflect any changes due to weather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Objective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Explore techniques to improve the accuracy of the non-PUN LDFs</a:t>
            </a:r>
          </a:p>
          <a:p>
            <a:r>
              <a:rPr lang="en-US" sz="2800" dirty="0" smtClean="0"/>
              <a:t>Take into account weather forecast</a:t>
            </a:r>
          </a:p>
          <a:p>
            <a:r>
              <a:rPr lang="en-US" sz="2800" dirty="0" smtClean="0"/>
              <a:t>Shape can change on a daily basis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Work Plan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Near-term (estimated completion this summer):</a:t>
            </a:r>
          </a:p>
          <a:p>
            <a:r>
              <a:rPr lang="en-US" sz="2800" dirty="0" smtClean="0"/>
              <a:t>Use load profile models to create non-PUN LDFs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Longer-term (begin late this year):</a:t>
            </a:r>
          </a:p>
          <a:p>
            <a:r>
              <a:rPr lang="en-US" sz="2800" dirty="0" smtClean="0"/>
              <a:t>Explore using Mid-Term Load Forecast (MTLF) models for non-PUN LDFs</a:t>
            </a:r>
          </a:p>
          <a:p>
            <a:r>
              <a:rPr lang="en-US" sz="2800" dirty="0" smtClean="0"/>
              <a:t>Explore improving the accuracy of PUN LDFs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20327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122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Inside pages</vt:lpstr>
      <vt:lpstr>PowerPoint Presentation</vt:lpstr>
      <vt:lpstr>Review</vt:lpstr>
      <vt:lpstr>Objective</vt:lpstr>
      <vt:lpstr>Work Plan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Opheim, Calvin</cp:lastModifiedBy>
  <cp:revision>110</cp:revision>
  <cp:lastPrinted>2016-01-21T20:53:15Z</cp:lastPrinted>
  <dcterms:created xsi:type="dcterms:W3CDTF">2016-01-21T15:20:31Z</dcterms:created>
  <dcterms:modified xsi:type="dcterms:W3CDTF">2019-02-20T19:41:53Z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