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0219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0219 signup deadline </a:t>
            </a:r>
            <a:r>
              <a:rPr lang="en-US" sz="2000" dirty="0" smtClean="0"/>
              <a:t>was</a:t>
            </a:r>
            <a:r>
              <a:rPr lang="en-US" sz="2000" dirty="0" smtClean="0"/>
              <a:t> </a:t>
            </a:r>
            <a:r>
              <a:rPr lang="en-US" sz="2000" dirty="0"/>
              <a:t>01/16/19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01/23/19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02/11/19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0219 is scheduled to conclude on 02/22/19 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FlighTrak sandbox testing begins 02/25/19 with signups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04/05/19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0</a:t>
            </a:r>
            <a:r>
              <a:rPr lang="en-US" sz="2000" dirty="0">
                <a:solidFill>
                  <a:prstClr val="black"/>
                </a:solidFill>
              </a:rPr>
              <a:t>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</a:t>
            </a:r>
            <a:r>
              <a:rPr lang="en-US" sz="2000" dirty="0" smtClean="0">
                <a:solidFill>
                  <a:prstClr val="black"/>
                </a:solidFill>
              </a:rPr>
              <a:t>existing </a:t>
            </a:r>
            <a:r>
              <a:rPr lang="en-US" sz="2000" dirty="0">
                <a:solidFill>
                  <a:prstClr val="black"/>
                </a:solidFill>
              </a:rPr>
              <a:t>CR </a:t>
            </a:r>
            <a:r>
              <a:rPr lang="en-US" sz="2000" dirty="0" smtClean="0">
                <a:solidFill>
                  <a:prstClr val="black"/>
                </a:solidFill>
              </a:rPr>
              <a:t>withdrew before testing began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2108 </a:t>
            </a:r>
            <a:r>
              <a:rPr lang="en-US" sz="2000" dirty="0">
                <a:solidFill>
                  <a:prstClr val="black"/>
                </a:solidFill>
              </a:rPr>
              <a:t>tasks were </a:t>
            </a:r>
            <a:r>
              <a:rPr lang="en-US" sz="2000" dirty="0" smtClean="0">
                <a:solidFill>
                  <a:prstClr val="black"/>
                </a:solidFill>
              </a:rPr>
              <a:t>scheduled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02/21/19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4861</TotalTime>
  <Words>91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0219 Preview</vt:lpstr>
      <vt:lpstr>Flight 0219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144</cp:revision>
  <cp:lastPrinted>2016-01-21T20:53:15Z</cp:lastPrinted>
  <dcterms:created xsi:type="dcterms:W3CDTF">2016-01-21T15:20:31Z</dcterms:created>
  <dcterms:modified xsi:type="dcterms:W3CDTF">2019-02-20T22:42:11Z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