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0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83" d="100"/>
          <a:sy n="83" d="100"/>
        </p:scale>
        <p:origin x="84" y="4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52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02/25/2019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362834"/>
              </p:ext>
            </p:extLst>
          </p:nvPr>
        </p:nvGraphicFramePr>
        <p:xfrm>
          <a:off x="274320" y="1143000"/>
          <a:ext cx="8610601" cy="2346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448"/>
                <a:gridCol w="762000"/>
                <a:gridCol w="685800"/>
                <a:gridCol w="1676400"/>
                <a:gridCol w="914400"/>
                <a:gridCol w="990600"/>
                <a:gridCol w="1143000"/>
                <a:gridCol w="1199953"/>
              </a:tblGrid>
              <a:tr h="5623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1/13/2019 3:02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REGDN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19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1/13 HE 6-24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242.8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242.8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$269, $519</a:t>
                      </a:r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1/13/2019 3:02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19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1/13 HE 6-24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253.8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253.8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$19.32 - $145</a:t>
                      </a:r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1/16/2019 15:46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REGDN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1/16 HE 18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6.6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6.6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$33 </a:t>
                      </a:r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1/16/2019 15:46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1/16 HE 18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9.9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9.9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$25 </a:t>
                      </a:r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5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terms/"/>
    <ds:schemaRef ds:uri="c34af464-7aa1-4edd-9be4-83dffc1cb926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6131</TotalTime>
  <Words>100</Words>
  <Application>Microsoft Office PowerPoint</Application>
  <PresentationFormat>On-screen Show (4:3)</PresentationFormat>
  <Paragraphs>52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Dansro, Ben</cp:lastModifiedBy>
  <cp:revision>188</cp:revision>
  <cp:lastPrinted>2016-01-21T20:53:15Z</cp:lastPrinted>
  <dcterms:created xsi:type="dcterms:W3CDTF">2016-01-21T15:20:31Z</dcterms:created>
  <dcterms:modified xsi:type="dcterms:W3CDTF">2019-02-19T19:59:01Z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