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321" r:id="rId10"/>
    <p:sldId id="331" r:id="rId11"/>
    <p:sldId id="332" r:id="rId12"/>
    <p:sldId id="333" r:id="rId13"/>
    <p:sldId id="320" r:id="rId14"/>
    <p:sldId id="33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21"/>
            <p14:sldId id="331"/>
            <p14:sldId id="332"/>
            <p14:sldId id="333"/>
            <p14:sldId id="320"/>
            <p14:sldId id="3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77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09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63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7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02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January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January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911083"/>
              </p:ext>
            </p:extLst>
          </p:nvPr>
        </p:nvGraphicFramePr>
        <p:xfrm>
          <a:off x="533400" y="1066800"/>
          <a:ext cx="8153399" cy="44071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January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90044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80.73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27,694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10,226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340.87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Jan.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018981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dale W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Jan.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226430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8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Jan.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102504"/>
              </p:ext>
            </p:extLst>
          </p:nvPr>
        </p:nvGraphicFramePr>
        <p:xfrm>
          <a:off x="457201" y="762000"/>
          <a:ext cx="8153399" cy="470308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02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Jan.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908917"/>
              </p:ext>
            </p:extLst>
          </p:nvPr>
        </p:nvGraphicFramePr>
        <p:xfrm>
          <a:off x="457201" y="8382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5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Jan.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679264"/>
              </p:ext>
            </p:extLst>
          </p:nvPr>
        </p:nvGraphicFramePr>
        <p:xfrm>
          <a:off x="457201" y="8382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4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Jan.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372409"/>
              </p:ext>
            </p:extLst>
          </p:nvPr>
        </p:nvGraphicFramePr>
        <p:xfrm>
          <a:off x="457201" y="838200"/>
          <a:ext cx="8153399" cy="249687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28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</TotalTime>
  <Words>764</Words>
  <Application>Microsoft Office PowerPoint</Application>
  <PresentationFormat>On-screen Show (4:3)</PresentationFormat>
  <Paragraphs>489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January 2019 </vt:lpstr>
      <vt:lpstr>IRR Summary – January 2019</vt:lpstr>
      <vt:lpstr>IRR ≥ 95%, ≥ 100 Scored Intervals – Jan. 2019</vt:lpstr>
      <vt:lpstr>IRR ≥ 95%, ≥ 100 Scored Intervals – Jan. 2019</vt:lpstr>
      <vt:lpstr>IRR ≥ 95%, ≥ 100 Scored Intervals – Jan. 2019</vt:lpstr>
      <vt:lpstr>IRR &lt; 95%, ≥ 100 Scored Intervals – Jan. 2019</vt:lpstr>
      <vt:lpstr>IRR &lt; 95%, ≥ 100 Scored Intervals – Jan. 2019</vt:lpstr>
      <vt:lpstr>IRR &lt; 95%, ≥ 100 Scored Intervals – Jan.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234</cp:revision>
  <cp:lastPrinted>2016-01-21T20:53:15Z</cp:lastPrinted>
  <dcterms:created xsi:type="dcterms:W3CDTF">2016-01-21T15:20:31Z</dcterms:created>
  <dcterms:modified xsi:type="dcterms:W3CDTF">2019-02-01T15:21:16Z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