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03" r:id="rId14"/>
    <p:sldId id="311" r:id="rId15"/>
    <p:sldId id="26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rcot.com\Departments\Credit\Credit\QSE_EAL\2019\CWG.MCWG\Exposure%20Loss%20Analysis\Feb%202019\Invoice%20debits%20vs%20tp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Credit\Credit\QSE_EAL\2019\Credit%20Stats\Credit%20Stats%20and%20Charts%20Jan%202019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ercot.com\Departments\Credit\Credit\QSE_EAL\2019\CWG.MCWG\Exposure%20Loss%20Analysis\Feb%202019\AVERAGE%20valu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rcot.com\Departments\Credit\Credit\QSE_EAL\2019\CWG.MCWG\Exposure%20Loss%20Analysis\Feb%202019\TPE_DAM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spapudesi\AppData\Roaming\Microsoft\Excel\ICE_DLY_AVG_PR%2001.30%20(version%201).xlsb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rcot.com\Departments\Credit\Credit\QSE_EAL\2019\CWG.MCWG\Exposure%20Loss%20Analysis\Feb%202019\tpe%20vs%20facto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43496</c:v>
                </c:pt>
                <c:pt idx="1">
                  <c:v>43495</c:v>
                </c:pt>
                <c:pt idx="2">
                  <c:v>43494</c:v>
                </c:pt>
                <c:pt idx="3">
                  <c:v>43493</c:v>
                </c:pt>
                <c:pt idx="4">
                  <c:v>43492</c:v>
                </c:pt>
                <c:pt idx="5">
                  <c:v>43491</c:v>
                </c:pt>
                <c:pt idx="6">
                  <c:v>43490</c:v>
                </c:pt>
                <c:pt idx="7">
                  <c:v>43489</c:v>
                </c:pt>
                <c:pt idx="8">
                  <c:v>43488</c:v>
                </c:pt>
                <c:pt idx="9">
                  <c:v>43487</c:v>
                </c:pt>
                <c:pt idx="10">
                  <c:v>43486</c:v>
                </c:pt>
                <c:pt idx="11">
                  <c:v>43485</c:v>
                </c:pt>
                <c:pt idx="12">
                  <c:v>43484</c:v>
                </c:pt>
                <c:pt idx="13">
                  <c:v>43483</c:v>
                </c:pt>
                <c:pt idx="14">
                  <c:v>43482</c:v>
                </c:pt>
                <c:pt idx="15">
                  <c:v>43481</c:v>
                </c:pt>
                <c:pt idx="16">
                  <c:v>43480</c:v>
                </c:pt>
                <c:pt idx="17">
                  <c:v>43479</c:v>
                </c:pt>
                <c:pt idx="18">
                  <c:v>43478</c:v>
                </c:pt>
                <c:pt idx="19">
                  <c:v>43477</c:v>
                </c:pt>
                <c:pt idx="20">
                  <c:v>43476</c:v>
                </c:pt>
                <c:pt idx="21">
                  <c:v>43475</c:v>
                </c:pt>
                <c:pt idx="22">
                  <c:v>43474</c:v>
                </c:pt>
                <c:pt idx="23">
                  <c:v>43473</c:v>
                </c:pt>
                <c:pt idx="24">
                  <c:v>43472</c:v>
                </c:pt>
                <c:pt idx="25">
                  <c:v>43471</c:v>
                </c:pt>
                <c:pt idx="26">
                  <c:v>43470</c:v>
                </c:pt>
                <c:pt idx="27">
                  <c:v>43469</c:v>
                </c:pt>
                <c:pt idx="28">
                  <c:v>43468</c:v>
                </c:pt>
                <c:pt idx="29">
                  <c:v>43467</c:v>
                </c:pt>
                <c:pt idx="30">
                  <c:v>43466</c:v>
                </c:pt>
                <c:pt idx="31">
                  <c:v>43465</c:v>
                </c:pt>
                <c:pt idx="32">
                  <c:v>43464</c:v>
                </c:pt>
                <c:pt idx="33">
                  <c:v>43463</c:v>
                </c:pt>
                <c:pt idx="34">
                  <c:v>43462</c:v>
                </c:pt>
                <c:pt idx="35">
                  <c:v>43461</c:v>
                </c:pt>
                <c:pt idx="36">
                  <c:v>43460</c:v>
                </c:pt>
                <c:pt idx="37">
                  <c:v>43459</c:v>
                </c:pt>
                <c:pt idx="38">
                  <c:v>43458</c:v>
                </c:pt>
                <c:pt idx="39">
                  <c:v>43457</c:v>
                </c:pt>
                <c:pt idx="40">
                  <c:v>43456</c:v>
                </c:pt>
                <c:pt idx="41">
                  <c:v>43455</c:v>
                </c:pt>
                <c:pt idx="42">
                  <c:v>43454</c:v>
                </c:pt>
                <c:pt idx="43">
                  <c:v>43453</c:v>
                </c:pt>
                <c:pt idx="44">
                  <c:v>43452</c:v>
                </c:pt>
                <c:pt idx="45">
                  <c:v>43451</c:v>
                </c:pt>
                <c:pt idx="46">
                  <c:v>43450</c:v>
                </c:pt>
                <c:pt idx="47">
                  <c:v>43449</c:v>
                </c:pt>
                <c:pt idx="48">
                  <c:v>43448</c:v>
                </c:pt>
                <c:pt idx="49">
                  <c:v>43447</c:v>
                </c:pt>
                <c:pt idx="50">
                  <c:v>43446</c:v>
                </c:pt>
                <c:pt idx="51">
                  <c:v>43445</c:v>
                </c:pt>
                <c:pt idx="52">
                  <c:v>43444</c:v>
                </c:pt>
                <c:pt idx="53">
                  <c:v>43443</c:v>
                </c:pt>
                <c:pt idx="54">
                  <c:v>43442</c:v>
                </c:pt>
                <c:pt idx="55">
                  <c:v>43441</c:v>
                </c:pt>
                <c:pt idx="56">
                  <c:v>43440</c:v>
                </c:pt>
                <c:pt idx="57">
                  <c:v>43439</c:v>
                </c:pt>
                <c:pt idx="58">
                  <c:v>43438</c:v>
                </c:pt>
                <c:pt idx="59">
                  <c:v>43437</c:v>
                </c:pt>
                <c:pt idx="60">
                  <c:v>43436</c:v>
                </c:pt>
                <c:pt idx="61">
                  <c:v>43435</c:v>
                </c:pt>
              </c:numCache>
            </c:numRef>
          </c:cat>
          <c:val>
            <c:numRef>
              <c:f>Sheet1!$C$2:$C$63</c:f>
              <c:numCache>
                <c:formatCode>_(* #,##0.00_);_(* \(#,##0.00\);_(* "-"??_);_(@_)</c:formatCode>
                <c:ptCount val="62"/>
                <c:pt idx="0">
                  <c:v>275601069.75999999</c:v>
                </c:pt>
                <c:pt idx="1">
                  <c:v>276392006.97000003</c:v>
                </c:pt>
                <c:pt idx="2">
                  <c:v>299408350.41000003</c:v>
                </c:pt>
                <c:pt idx="3">
                  <c:v>318202027.5</c:v>
                </c:pt>
                <c:pt idx="4">
                  <c:v>316773402.08999997</c:v>
                </c:pt>
                <c:pt idx="5">
                  <c:v>317579252.57999998</c:v>
                </c:pt>
                <c:pt idx="6">
                  <c:v>332066629.54000002</c:v>
                </c:pt>
                <c:pt idx="7">
                  <c:v>319180027.97000003</c:v>
                </c:pt>
                <c:pt idx="8">
                  <c:v>312580993.86000001</c:v>
                </c:pt>
                <c:pt idx="9">
                  <c:v>367364576.08999997</c:v>
                </c:pt>
                <c:pt idx="10">
                  <c:v>372163725.74000001</c:v>
                </c:pt>
                <c:pt idx="11">
                  <c:v>366191975.74000001</c:v>
                </c:pt>
                <c:pt idx="12">
                  <c:v>364765990.06999999</c:v>
                </c:pt>
                <c:pt idx="13">
                  <c:v>361195345.36000001</c:v>
                </c:pt>
                <c:pt idx="14">
                  <c:v>353114634.20999998</c:v>
                </c:pt>
                <c:pt idx="15">
                  <c:v>370264803.63999999</c:v>
                </c:pt>
                <c:pt idx="16">
                  <c:v>407617178.19999999</c:v>
                </c:pt>
                <c:pt idx="17">
                  <c:v>338285075.94999999</c:v>
                </c:pt>
                <c:pt idx="18">
                  <c:v>339295167.70999998</c:v>
                </c:pt>
                <c:pt idx="19">
                  <c:v>337996453.17000002</c:v>
                </c:pt>
                <c:pt idx="20">
                  <c:v>318105528.58999997</c:v>
                </c:pt>
                <c:pt idx="21">
                  <c:v>301909603.94999999</c:v>
                </c:pt>
                <c:pt idx="22">
                  <c:v>296203361.82999998</c:v>
                </c:pt>
                <c:pt idx="23">
                  <c:v>324718468.05000001</c:v>
                </c:pt>
                <c:pt idx="24">
                  <c:v>334385923.69</c:v>
                </c:pt>
                <c:pt idx="25">
                  <c:v>337089956.10000002</c:v>
                </c:pt>
                <c:pt idx="26">
                  <c:v>346846463.72000003</c:v>
                </c:pt>
                <c:pt idx="27">
                  <c:v>340897601.06999999</c:v>
                </c:pt>
                <c:pt idx="28">
                  <c:v>305668362.48000002</c:v>
                </c:pt>
                <c:pt idx="29">
                  <c:v>301803821.23000002</c:v>
                </c:pt>
                <c:pt idx="30">
                  <c:v>309066425.75999999</c:v>
                </c:pt>
                <c:pt idx="31">
                  <c:v>316930506.80000001</c:v>
                </c:pt>
                <c:pt idx="32">
                  <c:v>321547907.13999999</c:v>
                </c:pt>
                <c:pt idx="33">
                  <c:v>321251058.47000003</c:v>
                </c:pt>
                <c:pt idx="34">
                  <c:v>325009044.52999997</c:v>
                </c:pt>
                <c:pt idx="35">
                  <c:v>330383630.17000002</c:v>
                </c:pt>
                <c:pt idx="36">
                  <c:v>330326783.75</c:v>
                </c:pt>
                <c:pt idx="37">
                  <c:v>332266779.48000002</c:v>
                </c:pt>
                <c:pt idx="38">
                  <c:v>338930163.23000002</c:v>
                </c:pt>
                <c:pt idx="39">
                  <c:v>336131257.77999997</c:v>
                </c:pt>
                <c:pt idx="40">
                  <c:v>333374349.98000002</c:v>
                </c:pt>
                <c:pt idx="41">
                  <c:v>323451788.74000001</c:v>
                </c:pt>
                <c:pt idx="42">
                  <c:v>322430263.70999998</c:v>
                </c:pt>
                <c:pt idx="43">
                  <c:v>316985441.80000001</c:v>
                </c:pt>
                <c:pt idx="44">
                  <c:v>322020395.14999998</c:v>
                </c:pt>
                <c:pt idx="45">
                  <c:v>329038508.88</c:v>
                </c:pt>
                <c:pt idx="46">
                  <c:v>326513531.31999999</c:v>
                </c:pt>
                <c:pt idx="47">
                  <c:v>322937800.64999998</c:v>
                </c:pt>
                <c:pt idx="48">
                  <c:v>341922867.99000001</c:v>
                </c:pt>
                <c:pt idx="49">
                  <c:v>341665611.94999999</c:v>
                </c:pt>
                <c:pt idx="50">
                  <c:v>348969293.19</c:v>
                </c:pt>
                <c:pt idx="51">
                  <c:v>370311725.50999999</c:v>
                </c:pt>
                <c:pt idx="52">
                  <c:v>369971098.32999998</c:v>
                </c:pt>
                <c:pt idx="53">
                  <c:v>372964072.41000003</c:v>
                </c:pt>
                <c:pt idx="54">
                  <c:v>373228070.44999999</c:v>
                </c:pt>
                <c:pt idx="55">
                  <c:v>353529667.13</c:v>
                </c:pt>
                <c:pt idx="56">
                  <c:v>346818499.31999999</c:v>
                </c:pt>
                <c:pt idx="57">
                  <c:v>337264964.88999999</c:v>
                </c:pt>
                <c:pt idx="58">
                  <c:v>374735898.69999999</c:v>
                </c:pt>
                <c:pt idx="59">
                  <c:v>388085381.70999998</c:v>
                </c:pt>
                <c:pt idx="60">
                  <c:v>386041338</c:v>
                </c:pt>
                <c:pt idx="61">
                  <c:v>406597235.74000001</c:v>
                </c:pt>
              </c:numCache>
            </c:numRef>
          </c:val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SETTLEMENT INVOICE DUE TO ERCOT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43496</c:v>
                </c:pt>
                <c:pt idx="1">
                  <c:v>43495</c:v>
                </c:pt>
                <c:pt idx="2">
                  <c:v>43494</c:v>
                </c:pt>
                <c:pt idx="3">
                  <c:v>43493</c:v>
                </c:pt>
                <c:pt idx="4">
                  <c:v>43492</c:v>
                </c:pt>
                <c:pt idx="5">
                  <c:v>43491</c:v>
                </c:pt>
                <c:pt idx="6">
                  <c:v>43490</c:v>
                </c:pt>
                <c:pt idx="7">
                  <c:v>43489</c:v>
                </c:pt>
                <c:pt idx="8">
                  <c:v>43488</c:v>
                </c:pt>
                <c:pt idx="9">
                  <c:v>43487</c:v>
                </c:pt>
                <c:pt idx="10">
                  <c:v>43486</c:v>
                </c:pt>
                <c:pt idx="11">
                  <c:v>43485</c:v>
                </c:pt>
                <c:pt idx="12">
                  <c:v>43484</c:v>
                </c:pt>
                <c:pt idx="13">
                  <c:v>43483</c:v>
                </c:pt>
                <c:pt idx="14">
                  <c:v>43482</c:v>
                </c:pt>
                <c:pt idx="15">
                  <c:v>43481</c:v>
                </c:pt>
                <c:pt idx="16">
                  <c:v>43480</c:v>
                </c:pt>
                <c:pt idx="17">
                  <c:v>43479</c:v>
                </c:pt>
                <c:pt idx="18">
                  <c:v>43478</c:v>
                </c:pt>
                <c:pt idx="19">
                  <c:v>43477</c:v>
                </c:pt>
                <c:pt idx="20">
                  <c:v>43476</c:v>
                </c:pt>
                <c:pt idx="21">
                  <c:v>43475</c:v>
                </c:pt>
                <c:pt idx="22">
                  <c:v>43474</c:v>
                </c:pt>
                <c:pt idx="23">
                  <c:v>43473</c:v>
                </c:pt>
                <c:pt idx="24">
                  <c:v>43472</c:v>
                </c:pt>
                <c:pt idx="25">
                  <c:v>43471</c:v>
                </c:pt>
                <c:pt idx="26">
                  <c:v>43470</c:v>
                </c:pt>
                <c:pt idx="27">
                  <c:v>43469</c:v>
                </c:pt>
                <c:pt idx="28">
                  <c:v>43468</c:v>
                </c:pt>
                <c:pt idx="29">
                  <c:v>43467</c:v>
                </c:pt>
                <c:pt idx="30">
                  <c:v>43466</c:v>
                </c:pt>
                <c:pt idx="31">
                  <c:v>43465</c:v>
                </c:pt>
                <c:pt idx="32">
                  <c:v>43464</c:v>
                </c:pt>
                <c:pt idx="33">
                  <c:v>43463</c:v>
                </c:pt>
                <c:pt idx="34">
                  <c:v>43462</c:v>
                </c:pt>
                <c:pt idx="35">
                  <c:v>43461</c:v>
                </c:pt>
                <c:pt idx="36">
                  <c:v>43460</c:v>
                </c:pt>
                <c:pt idx="37">
                  <c:v>43459</c:v>
                </c:pt>
                <c:pt idx="38">
                  <c:v>43458</c:v>
                </c:pt>
                <c:pt idx="39">
                  <c:v>43457</c:v>
                </c:pt>
                <c:pt idx="40">
                  <c:v>43456</c:v>
                </c:pt>
                <c:pt idx="41">
                  <c:v>43455</c:v>
                </c:pt>
                <c:pt idx="42">
                  <c:v>43454</c:v>
                </c:pt>
                <c:pt idx="43">
                  <c:v>43453</c:v>
                </c:pt>
                <c:pt idx="44">
                  <c:v>43452</c:v>
                </c:pt>
                <c:pt idx="45">
                  <c:v>43451</c:v>
                </c:pt>
                <c:pt idx="46">
                  <c:v>43450</c:v>
                </c:pt>
                <c:pt idx="47">
                  <c:v>43449</c:v>
                </c:pt>
                <c:pt idx="48">
                  <c:v>43448</c:v>
                </c:pt>
                <c:pt idx="49">
                  <c:v>43447</c:v>
                </c:pt>
                <c:pt idx="50">
                  <c:v>43446</c:v>
                </c:pt>
                <c:pt idx="51">
                  <c:v>43445</c:v>
                </c:pt>
                <c:pt idx="52">
                  <c:v>43444</c:v>
                </c:pt>
                <c:pt idx="53">
                  <c:v>43443</c:v>
                </c:pt>
                <c:pt idx="54">
                  <c:v>43442</c:v>
                </c:pt>
                <c:pt idx="55">
                  <c:v>43441</c:v>
                </c:pt>
                <c:pt idx="56">
                  <c:v>43440</c:v>
                </c:pt>
                <c:pt idx="57">
                  <c:v>43439</c:v>
                </c:pt>
                <c:pt idx="58">
                  <c:v>43438</c:v>
                </c:pt>
                <c:pt idx="59">
                  <c:v>43437</c:v>
                </c:pt>
                <c:pt idx="60">
                  <c:v>43436</c:v>
                </c:pt>
                <c:pt idx="61">
                  <c:v>43435</c:v>
                </c:pt>
              </c:numCache>
            </c:numRef>
          </c:cat>
          <c:val>
            <c:numRef>
              <c:f>Sheet1!$F$2:$F$63</c:f>
              <c:numCache>
                <c:formatCode>_(* #,##0.00_);_(* \(#,##0.00\);_(* "-"??_);_(@_)</c:formatCode>
                <c:ptCount val="62"/>
                <c:pt idx="0">
                  <c:v>18268978.059999999</c:v>
                </c:pt>
                <c:pt idx="1">
                  <c:v>22590686.59</c:v>
                </c:pt>
                <c:pt idx="2">
                  <c:v>11341284.15</c:v>
                </c:pt>
                <c:pt idx="3">
                  <c:v>12182753.789999999</c:v>
                </c:pt>
                <c:pt idx="6">
                  <c:v>11696725.66</c:v>
                </c:pt>
                <c:pt idx="7">
                  <c:v>31633686.859999999</c:v>
                </c:pt>
                <c:pt idx="8">
                  <c:v>41235983.359999999</c:v>
                </c:pt>
                <c:pt idx="9">
                  <c:v>11838664.859999999</c:v>
                </c:pt>
                <c:pt idx="13">
                  <c:v>12203253.439999999</c:v>
                </c:pt>
                <c:pt idx="14">
                  <c:v>19365491.57</c:v>
                </c:pt>
                <c:pt idx="15">
                  <c:v>17587253.629999999</c:v>
                </c:pt>
                <c:pt idx="16">
                  <c:v>6953501.9100000001</c:v>
                </c:pt>
                <c:pt idx="17">
                  <c:v>8280936.2699999996</c:v>
                </c:pt>
                <c:pt idx="20">
                  <c:v>8276532.0499999998</c:v>
                </c:pt>
                <c:pt idx="21">
                  <c:v>22292701.199999999</c:v>
                </c:pt>
                <c:pt idx="22">
                  <c:v>79022983.310000002</c:v>
                </c:pt>
                <c:pt idx="23">
                  <c:v>14081340.699999999</c:v>
                </c:pt>
                <c:pt idx="24">
                  <c:v>23819955.23</c:v>
                </c:pt>
                <c:pt idx="27">
                  <c:v>22275736.559999999</c:v>
                </c:pt>
                <c:pt idx="28">
                  <c:v>16495425.529999999</c:v>
                </c:pt>
                <c:pt idx="29">
                  <c:v>18788944.379999999</c:v>
                </c:pt>
                <c:pt idx="31">
                  <c:v>28155579.329999998</c:v>
                </c:pt>
                <c:pt idx="34">
                  <c:v>29283609.260000002</c:v>
                </c:pt>
                <c:pt idx="36">
                  <c:v>21402835.989999998</c:v>
                </c:pt>
                <c:pt idx="41">
                  <c:v>13129561.15</c:v>
                </c:pt>
                <c:pt idx="42">
                  <c:v>23412928.629999999</c:v>
                </c:pt>
                <c:pt idx="43">
                  <c:v>58680332.240000002</c:v>
                </c:pt>
                <c:pt idx="44">
                  <c:v>14145444.529999999</c:v>
                </c:pt>
                <c:pt idx="45">
                  <c:v>17680054.91</c:v>
                </c:pt>
                <c:pt idx="48">
                  <c:v>15770484.119999999</c:v>
                </c:pt>
                <c:pt idx="49">
                  <c:v>29241184.600000001</c:v>
                </c:pt>
                <c:pt idx="50">
                  <c:v>37352218.840000004</c:v>
                </c:pt>
                <c:pt idx="51">
                  <c:v>16412020.109999999</c:v>
                </c:pt>
                <c:pt idx="52">
                  <c:v>14890658.470000001</c:v>
                </c:pt>
                <c:pt idx="55">
                  <c:v>12401853.539999999</c:v>
                </c:pt>
                <c:pt idx="56">
                  <c:v>28919515.039999999</c:v>
                </c:pt>
                <c:pt idx="57">
                  <c:v>106177994.76000001</c:v>
                </c:pt>
                <c:pt idx="58">
                  <c:v>10528825.390000001</c:v>
                </c:pt>
                <c:pt idx="59">
                  <c:v>12074981.810000001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6470616"/>
        <c:axId val="386470224"/>
      </c:areaChart>
      <c:dateAx>
        <c:axId val="386470616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70224"/>
        <c:crosses val="autoZero"/>
        <c:auto val="1"/>
        <c:lblOffset val="100"/>
        <c:baseTimeUnit val="days"/>
      </c:dateAx>
      <c:valAx>
        <c:axId val="38647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70616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4492753623188406E-2"/>
                <c:y val="0.34986761766865954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TPE $ Millions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598191627623153"/>
          <c:y val="4.5514496734419818E-2"/>
          <c:w val="0.83938069490820044"/>
          <c:h val="0.70958945248123051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CollateralHistoryVer2!$A$6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rgbClr val="00AEC7"/>
            </a:solidFill>
            <a:effectLst/>
          </c:spPr>
          <c:invertIfNegative val="0"/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CollateralHistoryVer2!$O$6:$AA$6</c:f>
              <c:numCache>
                <c:formatCode>_(* #,##0_);_(* \(#,##0\);_(* "-"??_);_(@_)</c:formatCode>
                <c:ptCount val="13"/>
                <c:pt idx="0">
                  <c:v>745.17580794999947</c:v>
                </c:pt>
                <c:pt idx="1">
                  <c:v>566.90720828999997</c:v>
                </c:pt>
                <c:pt idx="2">
                  <c:v>475.3708531499999</c:v>
                </c:pt>
                <c:pt idx="3">
                  <c:v>491.28247953999994</c:v>
                </c:pt>
                <c:pt idx="4">
                  <c:v>645.59224451000011</c:v>
                </c:pt>
                <c:pt idx="5">
                  <c:v>633.4255626800001</c:v>
                </c:pt>
                <c:pt idx="6">
                  <c:v>1059.10545239</c:v>
                </c:pt>
                <c:pt idx="7">
                  <c:v>606.16974022999989</c:v>
                </c:pt>
                <c:pt idx="8">
                  <c:v>445.59292271999999</c:v>
                </c:pt>
                <c:pt idx="9">
                  <c:v>452.01585226999981</c:v>
                </c:pt>
                <c:pt idx="10">
                  <c:v>468.3253216599997</c:v>
                </c:pt>
                <c:pt idx="11">
                  <c:v>437.22452293999987</c:v>
                </c:pt>
                <c:pt idx="12">
                  <c:v>435.82098312999995</c:v>
                </c:pt>
              </c:numCache>
            </c:numRef>
          </c:val>
        </c:ser>
        <c:ser>
          <c:idx val="5"/>
          <c:order val="2"/>
          <c:tx>
            <c:strRef>
              <c:f>CollateralHistoryVer2!$A$7</c:f>
              <c:strCache>
                <c:ptCount val="1"/>
                <c:pt idx="0">
                  <c:v>Letters of Credit</c:v>
                </c:pt>
              </c:strCache>
            </c:strRef>
          </c:tx>
          <c:spPr>
            <a:solidFill>
              <a:srgbClr val="890C58"/>
            </a:solidFill>
            <a:effectLst/>
          </c:spPr>
          <c:invertIfNegative val="0"/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CollateralHistoryVer2!$O$7:$AA$7</c:f>
              <c:numCache>
                <c:formatCode>_(* #,##0_);_(* \(#,##0\);_(* "-"??_);_(@_)</c:formatCode>
                <c:ptCount val="13"/>
                <c:pt idx="0">
                  <c:v>1135.254512</c:v>
                </c:pt>
                <c:pt idx="1">
                  <c:v>1145.6045099999999</c:v>
                </c:pt>
                <c:pt idx="2">
                  <c:v>1132.8045079999999</c:v>
                </c:pt>
                <c:pt idx="3">
                  <c:v>1026.00451</c:v>
                </c:pt>
                <c:pt idx="4">
                  <c:v>1964.474514</c:v>
                </c:pt>
                <c:pt idx="5">
                  <c:v>1800.8245139999999</c:v>
                </c:pt>
                <c:pt idx="6">
                  <c:v>2771.224518</c:v>
                </c:pt>
                <c:pt idx="7">
                  <c:v>1921.124519</c:v>
                </c:pt>
                <c:pt idx="8">
                  <c:v>1473.725522</c:v>
                </c:pt>
                <c:pt idx="9">
                  <c:v>1331.725522</c:v>
                </c:pt>
                <c:pt idx="10">
                  <c:v>1297.925522</c:v>
                </c:pt>
                <c:pt idx="11">
                  <c:v>1397.987523</c:v>
                </c:pt>
                <c:pt idx="12">
                  <c:v>1336.186526</c:v>
                </c:pt>
              </c:numCache>
            </c:numRef>
          </c:val>
        </c:ser>
        <c:ser>
          <c:idx val="6"/>
          <c:order val="3"/>
          <c:tx>
            <c:strRef>
              <c:f>CollateralHistoryVer2!$A$8</c:f>
              <c:strCache>
                <c:ptCount val="1"/>
                <c:pt idx="0">
                  <c:v>Surety Bonds</c:v>
                </c:pt>
              </c:strCache>
            </c:strRef>
          </c:tx>
          <c:spPr>
            <a:solidFill>
              <a:srgbClr val="7030A0"/>
            </a:solidFill>
            <a:effectLst/>
          </c:spPr>
          <c:invertIfNegative val="0"/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CollateralHistoryVer2!$O$8:$AA$8</c:f>
              <c:numCache>
                <c:formatCode>_(* #,##0_);_(* \(#,##0\);_(* "-"??_);_(@_)</c:formatCode>
                <c:ptCount val="13"/>
                <c:pt idx="0">
                  <c:v>20.62</c:v>
                </c:pt>
                <c:pt idx="1">
                  <c:v>20.62</c:v>
                </c:pt>
                <c:pt idx="2">
                  <c:v>50.67</c:v>
                </c:pt>
                <c:pt idx="3">
                  <c:v>50.67</c:v>
                </c:pt>
                <c:pt idx="4">
                  <c:v>65.819999999999993</c:v>
                </c:pt>
                <c:pt idx="5">
                  <c:v>91.12</c:v>
                </c:pt>
                <c:pt idx="6">
                  <c:v>91.62</c:v>
                </c:pt>
                <c:pt idx="7">
                  <c:v>101.62</c:v>
                </c:pt>
                <c:pt idx="8">
                  <c:v>111.62</c:v>
                </c:pt>
                <c:pt idx="9">
                  <c:v>121.62</c:v>
                </c:pt>
                <c:pt idx="10">
                  <c:v>124.62</c:v>
                </c:pt>
                <c:pt idx="11">
                  <c:v>124.62</c:v>
                </c:pt>
                <c:pt idx="12">
                  <c:v>124.62</c:v>
                </c:pt>
              </c:numCache>
            </c:numRef>
          </c:val>
        </c:ser>
        <c:ser>
          <c:idx val="1"/>
          <c:order val="4"/>
          <c:tx>
            <c:strRef>
              <c:f>CollateralHistoryVer2!$A$9</c:f>
              <c:strCache>
                <c:ptCount val="1"/>
                <c:pt idx="0">
                  <c:v>Guarantees</c:v>
                </c:pt>
              </c:strCache>
            </c:strRef>
          </c:tx>
          <c:spPr>
            <a:solidFill>
              <a:srgbClr val="7C858D"/>
            </a:solidFill>
            <a:effectLst/>
          </c:spPr>
          <c:invertIfNegative val="0"/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CollateralHistoryVer2!$O$9:$AA$9</c:f>
              <c:numCache>
                <c:formatCode>_(* #,##0_);_(* \(#,##0\);_(* "-"??_);_(@_)</c:formatCode>
                <c:ptCount val="13"/>
                <c:pt idx="0">
                  <c:v>463.64817399999998</c:v>
                </c:pt>
                <c:pt idx="1">
                  <c:v>441.64817399999998</c:v>
                </c:pt>
                <c:pt idx="2">
                  <c:v>441.528752</c:v>
                </c:pt>
                <c:pt idx="3">
                  <c:v>441.028752</c:v>
                </c:pt>
                <c:pt idx="4">
                  <c:v>454.63375200000002</c:v>
                </c:pt>
                <c:pt idx="5">
                  <c:v>494.63375200000002</c:v>
                </c:pt>
                <c:pt idx="6">
                  <c:v>544.43375200000003</c:v>
                </c:pt>
                <c:pt idx="7">
                  <c:v>544.43375200000003</c:v>
                </c:pt>
                <c:pt idx="8">
                  <c:v>543.93375200000003</c:v>
                </c:pt>
                <c:pt idx="9">
                  <c:v>543.93375200000003</c:v>
                </c:pt>
                <c:pt idx="10">
                  <c:v>541.40548200000001</c:v>
                </c:pt>
                <c:pt idx="11">
                  <c:v>561.40548200000001</c:v>
                </c:pt>
                <c:pt idx="12">
                  <c:v>561.40548200000001</c:v>
                </c:pt>
              </c:numCache>
            </c:numRef>
          </c:val>
        </c:ser>
        <c:ser>
          <c:idx val="0"/>
          <c:order val="5"/>
          <c:tx>
            <c:strRef>
              <c:f>CollateralHistoryVer2!$A$5</c:f>
              <c:strCache>
                <c:ptCount val="1"/>
                <c:pt idx="0">
                  <c:v>Unsecured Credit</c:v>
                </c:pt>
              </c:strCache>
            </c:strRef>
          </c:tx>
          <c:spPr>
            <a:solidFill>
              <a:srgbClr val="26D07C"/>
            </a:solidFill>
            <a:effectLst/>
          </c:spPr>
          <c:invertIfNegative val="0"/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CollateralHistoryVer2!$O$5:$AA$5</c:f>
              <c:numCache>
                <c:formatCode>_(* #,##0_);_(* \(#,##0\);_(* "-"??_);_(@_)</c:formatCode>
                <c:ptCount val="13"/>
                <c:pt idx="0">
                  <c:v>786.04353600000002</c:v>
                </c:pt>
                <c:pt idx="1">
                  <c:v>807.518463</c:v>
                </c:pt>
                <c:pt idx="2">
                  <c:v>800.15472</c:v>
                </c:pt>
                <c:pt idx="3">
                  <c:v>798.70452499999999</c:v>
                </c:pt>
                <c:pt idx="4">
                  <c:v>786.26649299999997</c:v>
                </c:pt>
                <c:pt idx="5">
                  <c:v>791.63475900000003</c:v>
                </c:pt>
                <c:pt idx="6">
                  <c:v>789.71976099999995</c:v>
                </c:pt>
                <c:pt idx="7">
                  <c:v>794.36215500000003</c:v>
                </c:pt>
                <c:pt idx="8">
                  <c:v>794.49641399999996</c:v>
                </c:pt>
                <c:pt idx="9">
                  <c:v>795.53316299999994</c:v>
                </c:pt>
                <c:pt idx="10">
                  <c:v>795.26291300000003</c:v>
                </c:pt>
                <c:pt idx="11">
                  <c:v>797.84696799999995</c:v>
                </c:pt>
                <c:pt idx="12">
                  <c:v>803.31255999999996</c:v>
                </c:pt>
              </c:numCache>
            </c:numRef>
          </c:val>
        </c:ser>
        <c:ser>
          <c:idx val="3"/>
          <c:order val="6"/>
          <c:tx>
            <c:strRef>
              <c:f>CollateralHistoryVer2!$A$10</c:f>
              <c:strCache>
                <c:ptCount val="1"/>
                <c:pt idx="0">
                  <c:v>Total Credit Limit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CollateralHistoryVer2!$O$10:$AA$10</c:f>
              <c:numCache>
                <c:formatCode>_(* #,##0_);_(* \(#,##0\);_(* "-"??_);_(@_)</c:formatCode>
                <c:ptCount val="13"/>
                <c:pt idx="0">
                  <c:v>3150.7420299499991</c:v>
                </c:pt>
                <c:pt idx="1">
                  <c:v>2982.2983552899996</c:v>
                </c:pt>
                <c:pt idx="2">
                  <c:v>2900.5288331500001</c:v>
                </c:pt>
                <c:pt idx="3">
                  <c:v>2807.6902665400003</c:v>
                </c:pt>
                <c:pt idx="4">
                  <c:v>3916.7870035100004</c:v>
                </c:pt>
                <c:pt idx="5">
                  <c:v>3811.63858768</c:v>
                </c:pt>
                <c:pt idx="6">
                  <c:v>5256.1034833899994</c:v>
                </c:pt>
                <c:pt idx="7">
                  <c:v>3967.7101662299997</c:v>
                </c:pt>
                <c:pt idx="8">
                  <c:v>3369.3686107199997</c:v>
                </c:pt>
                <c:pt idx="9">
                  <c:v>3244.8282892699995</c:v>
                </c:pt>
                <c:pt idx="10">
                  <c:v>3227.5392386599997</c:v>
                </c:pt>
                <c:pt idx="11">
                  <c:v>3319.0844959400001</c:v>
                </c:pt>
                <c:pt idx="12">
                  <c:v>3261.3455511299999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6471792"/>
        <c:axId val="386464736"/>
      </c:barChart>
      <c:lineChart>
        <c:grouping val="standard"/>
        <c:varyColors val="0"/>
        <c:ser>
          <c:idx val="4"/>
          <c:order val="1"/>
          <c:tx>
            <c:strRef>
              <c:f>CollateralHistoryVer2!$A$3</c:f>
              <c:strCache>
                <c:ptCount val="1"/>
                <c:pt idx="0">
                  <c:v>TPE</c:v>
                </c:pt>
              </c:strCache>
            </c:strRef>
          </c:tx>
          <c:spPr>
            <a:ln>
              <a:solidFill>
                <a:srgbClr val="FFD100"/>
              </a:solidFill>
            </a:ln>
          </c:spPr>
          <c:marker>
            <c:symbol val="star"/>
            <c:size val="6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CollateralHistoryVer2!$O$3:$AA$3</c:f>
              <c:numCache>
                <c:formatCode>_(* #,##0_);_(* \(#,##0\);_(* "-"??_);_(@_)</c:formatCode>
                <c:ptCount val="13"/>
                <c:pt idx="0">
                  <c:v>415.96599412000023</c:v>
                </c:pt>
                <c:pt idx="1">
                  <c:v>400.9960947899998</c:v>
                </c:pt>
                <c:pt idx="2">
                  <c:v>357.3630861200001</c:v>
                </c:pt>
                <c:pt idx="3">
                  <c:v>300.98101996999986</c:v>
                </c:pt>
                <c:pt idx="4">
                  <c:v>749.93634723999946</c:v>
                </c:pt>
                <c:pt idx="5">
                  <c:v>736.86944885000014</c:v>
                </c:pt>
                <c:pt idx="6">
                  <c:v>638.80991131999997</c:v>
                </c:pt>
                <c:pt idx="7">
                  <c:v>390.11390538000001</c:v>
                </c:pt>
                <c:pt idx="8">
                  <c:v>360.12780987999969</c:v>
                </c:pt>
                <c:pt idx="9">
                  <c:v>340.10199504000036</c:v>
                </c:pt>
                <c:pt idx="10">
                  <c:v>424.68048137000005</c:v>
                </c:pt>
                <c:pt idx="11">
                  <c:v>323.89082985999994</c:v>
                </c:pt>
                <c:pt idx="12">
                  <c:v>279.00004545999985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CollateralHistoryVer2!$A$4</c:f>
              <c:strCache>
                <c:ptCount val="1"/>
                <c:pt idx="0">
                  <c:v>Max TPE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ysDash"/>
              </a:ln>
            </c:spPr>
          </c:marker>
          <c:cat>
            <c:numRef>
              <c:f>CollateralHistoryVer2!$O$1:$AA$1</c:f>
              <c:numCache>
                <c:formatCode>mmm\-yy</c:formatCode>
                <c:ptCount val="13"/>
                <c:pt idx="0">
                  <c:v>43131</c:v>
                </c:pt>
                <c:pt idx="1">
                  <c:v>43159</c:v>
                </c:pt>
                <c:pt idx="2">
                  <c:v>43190</c:v>
                </c:pt>
                <c:pt idx="3">
                  <c:v>43220</c:v>
                </c:pt>
                <c:pt idx="4">
                  <c:v>43251</c:v>
                </c:pt>
                <c:pt idx="5">
                  <c:v>43281</c:v>
                </c:pt>
                <c:pt idx="6">
                  <c:v>43312</c:v>
                </c:pt>
                <c:pt idx="7">
                  <c:v>43343</c:v>
                </c:pt>
                <c:pt idx="8">
                  <c:v>43373</c:v>
                </c:pt>
                <c:pt idx="9">
                  <c:v>43404</c:v>
                </c:pt>
                <c:pt idx="10">
                  <c:v>43434</c:v>
                </c:pt>
                <c:pt idx="11">
                  <c:v>43465</c:v>
                </c:pt>
                <c:pt idx="12">
                  <c:v>43496</c:v>
                </c:pt>
              </c:numCache>
            </c:numRef>
          </c:cat>
          <c:val>
            <c:numRef>
              <c:f>CollateralHistoryVer2!$O$4:$AA$4</c:f>
              <c:numCache>
                <c:formatCode>_(* #,##0_);_(* \(#,##0\);_(* "-"??_);_(@_)</c:formatCode>
                <c:ptCount val="13"/>
                <c:pt idx="0">
                  <c:v>601.70887655999991</c:v>
                </c:pt>
                <c:pt idx="1">
                  <c:v>506.04665706999998</c:v>
                </c:pt>
                <c:pt idx="2">
                  <c:v>458.99145814999997</c:v>
                </c:pt>
                <c:pt idx="3">
                  <c:v>383.08727259</c:v>
                </c:pt>
                <c:pt idx="4">
                  <c:v>1077.06708409</c:v>
                </c:pt>
                <c:pt idx="5">
                  <c:v>740.97635971</c:v>
                </c:pt>
                <c:pt idx="6">
                  <c:v>2246.5856293699999</c:v>
                </c:pt>
                <c:pt idx="7">
                  <c:v>589.85877474000006</c:v>
                </c:pt>
                <c:pt idx="8">
                  <c:v>489.08893076999999</c:v>
                </c:pt>
                <c:pt idx="9">
                  <c:v>518.45087420999994</c:v>
                </c:pt>
                <c:pt idx="10">
                  <c:v>429.79364749000001</c:v>
                </c:pt>
                <c:pt idx="11">
                  <c:v>406.59723574000003</c:v>
                </c:pt>
                <c:pt idx="12">
                  <c:v>406.59723574000003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471792"/>
        <c:axId val="386464736"/>
      </c:lineChart>
      <c:dateAx>
        <c:axId val="386471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>
                    <a:solidFill>
                      <a:srgbClr val="5B6770"/>
                    </a:solidFill>
                  </a:rPr>
                  <a:t>Available</a:t>
                </a:r>
                <a:r>
                  <a:rPr lang="en-US" b="0" baseline="0" dirty="0">
                    <a:solidFill>
                      <a:srgbClr val="5B6770"/>
                    </a:solidFill>
                  </a:rPr>
                  <a:t> Credit by Type</a:t>
                </a:r>
                <a:endParaRPr lang="en-US" b="0" dirty="0">
                  <a:solidFill>
                    <a:srgbClr val="5B6770"/>
                  </a:solidFill>
                </a:endParaRPr>
              </a:p>
            </c:rich>
          </c:tx>
          <c:layout/>
          <c:overlay val="0"/>
          <c:spPr>
            <a:solidFill>
              <a:schemeClr val="bg1"/>
            </a:solidFill>
          </c:spPr>
        </c:title>
        <c:numFmt formatCode="mmm\ yy" sourceLinked="0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386464736"/>
        <c:crosses val="autoZero"/>
        <c:auto val="1"/>
        <c:lblOffset val="100"/>
        <c:baseTimeUnit val="months"/>
      </c:dateAx>
      <c:valAx>
        <c:axId val="386464736"/>
        <c:scaling>
          <c:orientation val="minMax"/>
          <c:max val="7000"/>
          <c:min val="0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/>
                  <a:t>$</a:t>
                </a:r>
                <a:r>
                  <a:rPr lang="en-US" b="0" baseline="0" dirty="0"/>
                  <a:t> </a:t>
                </a:r>
                <a:r>
                  <a:rPr lang="en-US" b="0" dirty="0" smtClean="0"/>
                  <a:t>Millions</a:t>
                </a:r>
                <a:endParaRPr lang="en-US" b="0" dirty="0"/>
              </a:p>
            </c:rich>
          </c:tx>
          <c:layout/>
          <c:overlay val="0"/>
        </c:title>
        <c:numFmt formatCode="#,##0_);[Red]\(#,##0\)" sourceLinked="0"/>
        <c:majorTickMark val="none"/>
        <c:minorTickMark val="none"/>
        <c:tickLblPos val="nextTo"/>
        <c:spPr>
          <a:ln w="6350">
            <a:noFill/>
          </a:ln>
        </c:spPr>
        <c:crossAx val="386471792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A39DDD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Sheet1!$B$2:$B$63</c:f>
              <c:numCache>
                <c:formatCode>_(* #,##0.00_);_(* \(#,##0.00\);_(* "-"??_);_(@_)</c:formatCode>
                <c:ptCount val="62"/>
                <c:pt idx="0">
                  <c:v>406597235.74000001</c:v>
                </c:pt>
                <c:pt idx="1">
                  <c:v>386041338</c:v>
                </c:pt>
                <c:pt idx="2">
                  <c:v>388085381.70999998</c:v>
                </c:pt>
                <c:pt idx="3">
                  <c:v>374735898.69999999</c:v>
                </c:pt>
                <c:pt idx="4">
                  <c:v>337264964.88999999</c:v>
                </c:pt>
                <c:pt idx="5">
                  <c:v>346818499.31999999</c:v>
                </c:pt>
                <c:pt idx="6">
                  <c:v>353529667.13</c:v>
                </c:pt>
                <c:pt idx="7">
                  <c:v>373228070.44999999</c:v>
                </c:pt>
                <c:pt idx="8">
                  <c:v>372964072.41000003</c:v>
                </c:pt>
                <c:pt idx="9">
                  <c:v>369971098.32999998</c:v>
                </c:pt>
                <c:pt idx="10">
                  <c:v>370311725.50999999</c:v>
                </c:pt>
                <c:pt idx="11">
                  <c:v>348969293.19</c:v>
                </c:pt>
                <c:pt idx="12">
                  <c:v>341665611.94999999</c:v>
                </c:pt>
                <c:pt idx="13">
                  <c:v>341922867.99000001</c:v>
                </c:pt>
                <c:pt idx="14">
                  <c:v>322937800.64999998</c:v>
                </c:pt>
                <c:pt idx="15">
                  <c:v>326513531.31999999</c:v>
                </c:pt>
                <c:pt idx="16">
                  <c:v>329038508.88</c:v>
                </c:pt>
                <c:pt idx="17">
                  <c:v>322020395.14999998</c:v>
                </c:pt>
                <c:pt idx="18">
                  <c:v>316985441.80000001</c:v>
                </c:pt>
                <c:pt idx="19">
                  <c:v>322430263.70999998</c:v>
                </c:pt>
                <c:pt idx="20">
                  <c:v>323451788.74000001</c:v>
                </c:pt>
                <c:pt idx="21">
                  <c:v>333374349.98000002</c:v>
                </c:pt>
                <c:pt idx="22">
                  <c:v>336131257.77999997</c:v>
                </c:pt>
                <c:pt idx="23">
                  <c:v>338930163.23000002</c:v>
                </c:pt>
                <c:pt idx="24">
                  <c:v>332266779.48000002</c:v>
                </c:pt>
                <c:pt idx="25">
                  <c:v>330326783.75</c:v>
                </c:pt>
                <c:pt idx="26">
                  <c:v>330383630.17000002</c:v>
                </c:pt>
                <c:pt idx="27">
                  <c:v>325009044.52999997</c:v>
                </c:pt>
                <c:pt idx="28">
                  <c:v>321251058.47000003</c:v>
                </c:pt>
                <c:pt idx="29">
                  <c:v>321547907.13999999</c:v>
                </c:pt>
                <c:pt idx="30">
                  <c:v>316930506.80000001</c:v>
                </c:pt>
                <c:pt idx="31">
                  <c:v>309066425.75999999</c:v>
                </c:pt>
                <c:pt idx="32">
                  <c:v>301803821.23000002</c:v>
                </c:pt>
                <c:pt idx="33">
                  <c:v>305668362.48000002</c:v>
                </c:pt>
                <c:pt idx="34">
                  <c:v>340897601.06999999</c:v>
                </c:pt>
                <c:pt idx="35">
                  <c:v>346846463.72000003</c:v>
                </c:pt>
                <c:pt idx="36">
                  <c:v>337089956.10000002</c:v>
                </c:pt>
                <c:pt idx="37">
                  <c:v>334385923.69</c:v>
                </c:pt>
                <c:pt idx="38">
                  <c:v>324718468.05000001</c:v>
                </c:pt>
                <c:pt idx="39">
                  <c:v>296203361.82999998</c:v>
                </c:pt>
                <c:pt idx="40">
                  <c:v>301909603.94999999</c:v>
                </c:pt>
                <c:pt idx="41">
                  <c:v>318105528.58999997</c:v>
                </c:pt>
                <c:pt idx="42">
                  <c:v>337996453.17000002</c:v>
                </c:pt>
                <c:pt idx="43">
                  <c:v>339295167.70999998</c:v>
                </c:pt>
                <c:pt idx="44">
                  <c:v>338285075.94999999</c:v>
                </c:pt>
                <c:pt idx="45">
                  <c:v>407617178.19999999</c:v>
                </c:pt>
                <c:pt idx="46">
                  <c:v>370264803.63999999</c:v>
                </c:pt>
                <c:pt idx="47">
                  <c:v>353114634.20999998</c:v>
                </c:pt>
                <c:pt idx="48">
                  <c:v>361195345.36000001</c:v>
                </c:pt>
                <c:pt idx="49">
                  <c:v>364765990.06999999</c:v>
                </c:pt>
                <c:pt idx="50">
                  <c:v>366191975.74000001</c:v>
                </c:pt>
                <c:pt idx="51">
                  <c:v>372163725.74000001</c:v>
                </c:pt>
                <c:pt idx="52">
                  <c:v>367364576.08999997</c:v>
                </c:pt>
                <c:pt idx="53">
                  <c:v>312580993.86000001</c:v>
                </c:pt>
                <c:pt idx="54">
                  <c:v>319180027.97000003</c:v>
                </c:pt>
                <c:pt idx="55">
                  <c:v>332066629.54000002</c:v>
                </c:pt>
                <c:pt idx="56">
                  <c:v>317579252.57999998</c:v>
                </c:pt>
                <c:pt idx="57">
                  <c:v>316773402.08999997</c:v>
                </c:pt>
                <c:pt idx="58">
                  <c:v>318202027.5</c:v>
                </c:pt>
                <c:pt idx="59">
                  <c:v>299408350.41000003</c:v>
                </c:pt>
                <c:pt idx="60">
                  <c:v>276392006.97000003</c:v>
                </c:pt>
                <c:pt idx="61">
                  <c:v>275601069.75999999</c:v>
                </c:pt>
              </c:numCache>
            </c:numRef>
          </c:val>
        </c:ser>
        <c:ser>
          <c:idx val="2"/>
          <c:order val="1"/>
          <c:tx>
            <c:strRef>
              <c:f>Sheet1!$H$1</c:f>
              <c:strCache>
                <c:ptCount val="1"/>
                <c:pt idx="0">
                  <c:v>DAM Exposure</c:v>
                </c:pt>
              </c:strCache>
            </c:strRef>
          </c:tx>
          <c:spPr>
            <a:solidFill>
              <a:srgbClr val="9DA4A9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Sheet1!$H$2:$H$63</c:f>
              <c:numCache>
                <c:formatCode>_(* #,##0.00_);_(* \(#,##0.00\);_(* "-"??_);_(@_)</c:formatCode>
                <c:ptCount val="62"/>
                <c:pt idx="0">
                  <c:v>199273597.28999996</c:v>
                </c:pt>
                <c:pt idx="1">
                  <c:v>198138641.28</c:v>
                </c:pt>
                <c:pt idx="2">
                  <c:v>210909002.10999995</c:v>
                </c:pt>
                <c:pt idx="3">
                  <c:v>247528632.67000005</c:v>
                </c:pt>
                <c:pt idx="4">
                  <c:v>235867755.13999987</c:v>
                </c:pt>
                <c:pt idx="5">
                  <c:v>222489099.06000009</c:v>
                </c:pt>
                <c:pt idx="6">
                  <c:v>215357803.18000007</c:v>
                </c:pt>
                <c:pt idx="7">
                  <c:v>255677683.21999994</c:v>
                </c:pt>
                <c:pt idx="8">
                  <c:v>270594134.97999996</c:v>
                </c:pt>
                <c:pt idx="9">
                  <c:v>271196350.18000001</c:v>
                </c:pt>
                <c:pt idx="10">
                  <c:v>240110032.05000007</c:v>
                </c:pt>
                <c:pt idx="11">
                  <c:v>218767499.67999998</c:v>
                </c:pt>
                <c:pt idx="12">
                  <c:v>242876524.33000004</c:v>
                </c:pt>
                <c:pt idx="13">
                  <c:v>247847123.03999999</c:v>
                </c:pt>
                <c:pt idx="14">
                  <c:v>240733540.76000005</c:v>
                </c:pt>
                <c:pt idx="15">
                  <c:v>232098269.00999993</c:v>
                </c:pt>
                <c:pt idx="16">
                  <c:v>238683196.13999996</c:v>
                </c:pt>
                <c:pt idx="17">
                  <c:v>250730956.72000006</c:v>
                </c:pt>
                <c:pt idx="18">
                  <c:v>237440879.37999988</c:v>
                </c:pt>
                <c:pt idx="19">
                  <c:v>241140677.80999991</c:v>
                </c:pt>
                <c:pt idx="20">
                  <c:v>263992197.2399998</c:v>
                </c:pt>
                <c:pt idx="21">
                  <c:v>222292831.10000002</c:v>
                </c:pt>
                <c:pt idx="22">
                  <c:v>220497561.54999989</c:v>
                </c:pt>
                <c:pt idx="23">
                  <c:v>226570003.52000001</c:v>
                </c:pt>
                <c:pt idx="24">
                  <c:v>202026970.54000011</c:v>
                </c:pt>
                <c:pt idx="25">
                  <c:v>206586470.21999997</c:v>
                </c:pt>
                <c:pt idx="26">
                  <c:v>203982900.66000003</c:v>
                </c:pt>
                <c:pt idx="27">
                  <c:v>239503170.25999999</c:v>
                </c:pt>
                <c:pt idx="28">
                  <c:v>271198737.82999998</c:v>
                </c:pt>
                <c:pt idx="29">
                  <c:v>274164393.36999995</c:v>
                </c:pt>
                <c:pt idx="30">
                  <c:v>249133427.38000008</c:v>
                </c:pt>
                <c:pt idx="31">
                  <c:v>254001812.76999995</c:v>
                </c:pt>
                <c:pt idx="32">
                  <c:v>322847578.31999999</c:v>
                </c:pt>
                <c:pt idx="33">
                  <c:v>316869566.35999995</c:v>
                </c:pt>
                <c:pt idx="34">
                  <c:v>307701944.95000005</c:v>
                </c:pt>
                <c:pt idx="35">
                  <c:v>233629668.05000007</c:v>
                </c:pt>
                <c:pt idx="36">
                  <c:v>206932488.95999998</c:v>
                </c:pt>
                <c:pt idx="37">
                  <c:v>215894295.86999992</c:v>
                </c:pt>
                <c:pt idx="38">
                  <c:v>216049235.28000009</c:v>
                </c:pt>
                <c:pt idx="39">
                  <c:v>220493301.20000002</c:v>
                </c:pt>
                <c:pt idx="40">
                  <c:v>222611801.73999998</c:v>
                </c:pt>
                <c:pt idx="41">
                  <c:v>225147614.39000005</c:v>
                </c:pt>
                <c:pt idx="42">
                  <c:v>207343262.42999998</c:v>
                </c:pt>
                <c:pt idx="43">
                  <c:v>237977458.9499999</c:v>
                </c:pt>
                <c:pt idx="44">
                  <c:v>261834664.53000006</c:v>
                </c:pt>
                <c:pt idx="45">
                  <c:v>249985201.58999997</c:v>
                </c:pt>
                <c:pt idx="46">
                  <c:v>230743348.33999988</c:v>
                </c:pt>
                <c:pt idx="47">
                  <c:v>222130440.35999995</c:v>
                </c:pt>
                <c:pt idx="48">
                  <c:v>210676158.90000001</c:v>
                </c:pt>
                <c:pt idx="49">
                  <c:v>241388780.26000002</c:v>
                </c:pt>
                <c:pt idx="50">
                  <c:v>272303187.18000007</c:v>
                </c:pt>
                <c:pt idx="51">
                  <c:v>265369506.95000002</c:v>
                </c:pt>
                <c:pt idx="52">
                  <c:v>241136630.33000004</c:v>
                </c:pt>
                <c:pt idx="53">
                  <c:v>283316039.99000007</c:v>
                </c:pt>
                <c:pt idx="54">
                  <c:v>282902248.63000005</c:v>
                </c:pt>
                <c:pt idx="55">
                  <c:v>298825393.40999997</c:v>
                </c:pt>
                <c:pt idx="56">
                  <c:v>242223148.53000006</c:v>
                </c:pt>
                <c:pt idx="57">
                  <c:v>236431103.68000001</c:v>
                </c:pt>
                <c:pt idx="58">
                  <c:v>235191391.77000001</c:v>
                </c:pt>
                <c:pt idx="59">
                  <c:v>304774904.67000002</c:v>
                </c:pt>
                <c:pt idx="60">
                  <c:v>270171060.8799997</c:v>
                </c:pt>
                <c:pt idx="61">
                  <c:v>241763361.33999997</c:v>
                </c:pt>
              </c:numCache>
            </c:numRef>
          </c:val>
        </c:ser>
        <c:ser>
          <c:idx val="1"/>
          <c:order val="2"/>
          <c:tx>
            <c:strRef>
              <c:f>Sheet1!$F$1</c:f>
              <c:strCache>
                <c:ptCount val="1"/>
                <c:pt idx="0">
                  <c:v>CRR Locked ACL</c:v>
                </c:pt>
              </c:strCache>
            </c:strRef>
          </c:tx>
          <c:spPr>
            <a:solidFill>
              <a:srgbClr val="6687A1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Sheet1!$F$2:$F$63</c:f>
              <c:numCache>
                <c:formatCode>_(* #,##0.00_);_(* \(#,##0.00\);_(* "-"??_);_(@_)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209283947.13</c:v>
                </c:pt>
                <c:pt idx="6">
                  <c:v>209283947.13</c:v>
                </c:pt>
                <c:pt idx="7">
                  <c:v>209283947.13</c:v>
                </c:pt>
                <c:pt idx="8">
                  <c:v>209283947.13</c:v>
                </c:pt>
                <c:pt idx="9">
                  <c:v>209283947.13</c:v>
                </c:pt>
                <c:pt idx="10">
                  <c:v>209283947.13</c:v>
                </c:pt>
                <c:pt idx="11">
                  <c:v>209283947.13</c:v>
                </c:pt>
                <c:pt idx="12">
                  <c:v>209283947.13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524180301.49000001</c:v>
                </c:pt>
                <c:pt idx="20">
                  <c:v>524180301.49000001</c:v>
                </c:pt>
                <c:pt idx="21">
                  <c:v>524180301.49000001</c:v>
                </c:pt>
                <c:pt idx="22">
                  <c:v>524180301.49000001</c:v>
                </c:pt>
                <c:pt idx="23">
                  <c:v>524180301.49000001</c:v>
                </c:pt>
                <c:pt idx="24">
                  <c:v>524180301.49000001</c:v>
                </c:pt>
                <c:pt idx="25">
                  <c:v>524180301.49000001</c:v>
                </c:pt>
                <c:pt idx="26">
                  <c:v>524180301.49000001</c:v>
                </c:pt>
                <c:pt idx="27">
                  <c:v>524180301.49000001</c:v>
                </c:pt>
                <c:pt idx="28">
                  <c:v>524180301.49000001</c:v>
                </c:pt>
                <c:pt idx="29">
                  <c:v>524180301.49000001</c:v>
                </c:pt>
                <c:pt idx="30">
                  <c:v>524180301.49000001</c:v>
                </c:pt>
                <c:pt idx="31">
                  <c:v>524180301.49000001</c:v>
                </c:pt>
                <c:pt idx="32">
                  <c:v>524180301.49000001</c:v>
                </c:pt>
                <c:pt idx="33">
                  <c:v>524180301.49000001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200386166.19999999</c:v>
                </c:pt>
                <c:pt idx="41">
                  <c:v>200386166.19999999</c:v>
                </c:pt>
                <c:pt idx="42">
                  <c:v>200386166.19999999</c:v>
                </c:pt>
                <c:pt idx="43">
                  <c:v>200386166.19999999</c:v>
                </c:pt>
                <c:pt idx="44">
                  <c:v>200386166.19999999</c:v>
                </c:pt>
                <c:pt idx="45">
                  <c:v>200386166.19999999</c:v>
                </c:pt>
                <c:pt idx="46">
                  <c:v>200386166.19999999</c:v>
                </c:pt>
                <c:pt idx="47">
                  <c:v>498549502.43000001</c:v>
                </c:pt>
                <c:pt idx="48">
                  <c:v>498549502.43000001</c:v>
                </c:pt>
                <c:pt idx="49">
                  <c:v>498549502.43000001</c:v>
                </c:pt>
                <c:pt idx="50">
                  <c:v>498549502.43000001</c:v>
                </c:pt>
                <c:pt idx="51">
                  <c:v>498549502.43000001</c:v>
                </c:pt>
                <c:pt idx="52">
                  <c:v>498549502.43000001</c:v>
                </c:pt>
                <c:pt idx="53">
                  <c:v>498549502.43000001</c:v>
                </c:pt>
                <c:pt idx="54">
                  <c:v>498549502.43000001</c:v>
                </c:pt>
                <c:pt idx="55">
                  <c:v>498549502.43000001</c:v>
                </c:pt>
                <c:pt idx="56">
                  <c:v>498549502.43000001</c:v>
                </c:pt>
                <c:pt idx="57">
                  <c:v>498549502.43000001</c:v>
                </c:pt>
                <c:pt idx="58">
                  <c:v>498549502.43000001</c:v>
                </c:pt>
                <c:pt idx="59">
                  <c:v>498549502.43000001</c:v>
                </c:pt>
                <c:pt idx="60">
                  <c:v>498549502.43000001</c:v>
                </c:pt>
                <c:pt idx="61">
                  <c:v>498549502.43000001</c:v>
                </c:pt>
              </c:numCache>
            </c:numRef>
          </c:val>
        </c:ser>
        <c:ser>
          <c:idx val="3"/>
          <c:order val="3"/>
          <c:tx>
            <c:strRef>
              <c:f>Sheet1!$I$1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66CEDD"/>
            </a:solidFill>
            <a:ln>
              <a:noFill/>
            </a:ln>
            <a:effectLst/>
          </c:spP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Sheet1!$I$2:$I$63</c:f>
              <c:numCache>
                <c:formatCode>_(* #,##0.00_);_(* \(#,##0.00\);_(* "-"??_);_(@_)</c:formatCode>
                <c:ptCount val="62"/>
                <c:pt idx="0">
                  <c:v>1287544343.98</c:v>
                </c:pt>
                <c:pt idx="1">
                  <c:v>1309235197.73</c:v>
                </c:pt>
                <c:pt idx="2">
                  <c:v>1353894064.48</c:v>
                </c:pt>
                <c:pt idx="3">
                  <c:v>1315443042.9599998</c:v>
                </c:pt>
                <c:pt idx="4">
                  <c:v>1361161524.3400002</c:v>
                </c:pt>
                <c:pt idx="5">
                  <c:v>1123708353.4799998</c:v>
                </c:pt>
                <c:pt idx="6">
                  <c:v>1114620257.6799996</c:v>
                </c:pt>
                <c:pt idx="7">
                  <c:v>1054603963.7600001</c:v>
                </c:pt>
                <c:pt idx="8">
                  <c:v>1039951510.04</c:v>
                </c:pt>
                <c:pt idx="9">
                  <c:v>1040170257.9300001</c:v>
                </c:pt>
                <c:pt idx="10">
                  <c:v>1074833125.7199998</c:v>
                </c:pt>
                <c:pt idx="11">
                  <c:v>1115359515.5899999</c:v>
                </c:pt>
                <c:pt idx="12">
                  <c:v>1107405528.6900001</c:v>
                </c:pt>
                <c:pt idx="13">
                  <c:v>1319182624.3500001</c:v>
                </c:pt>
                <c:pt idx="14">
                  <c:v>1345281273.97</c:v>
                </c:pt>
                <c:pt idx="15">
                  <c:v>1350340815.0500002</c:v>
                </c:pt>
                <c:pt idx="16">
                  <c:v>1339526221.9000001</c:v>
                </c:pt>
                <c:pt idx="17">
                  <c:v>1346735383.6400001</c:v>
                </c:pt>
                <c:pt idx="18">
                  <c:v>1371388657.7500002</c:v>
                </c:pt>
                <c:pt idx="19">
                  <c:v>825773526.56999993</c:v>
                </c:pt>
                <c:pt idx="20">
                  <c:v>800093502.8900001</c:v>
                </c:pt>
                <c:pt idx="21">
                  <c:v>831870307.78999984</c:v>
                </c:pt>
                <c:pt idx="22">
                  <c:v>830908669.53999996</c:v>
                </c:pt>
                <c:pt idx="23">
                  <c:v>822140407.11999989</c:v>
                </c:pt>
                <c:pt idx="24">
                  <c:v>853346823.84999979</c:v>
                </c:pt>
                <c:pt idx="25">
                  <c:v>875876811.42000008</c:v>
                </c:pt>
                <c:pt idx="26">
                  <c:v>896410337.24999976</c:v>
                </c:pt>
                <c:pt idx="27">
                  <c:v>876941816.27999997</c:v>
                </c:pt>
                <c:pt idx="28">
                  <c:v>849004234.76999998</c:v>
                </c:pt>
                <c:pt idx="29">
                  <c:v>845741730.56000018</c:v>
                </c:pt>
                <c:pt idx="30">
                  <c:v>886728253.44999981</c:v>
                </c:pt>
                <c:pt idx="31">
                  <c:v>889723949.0999999</c:v>
                </c:pt>
                <c:pt idx="32">
                  <c:v>830760709.79999995</c:v>
                </c:pt>
                <c:pt idx="33">
                  <c:v>806393190.73000002</c:v>
                </c:pt>
                <c:pt idx="34">
                  <c:v>1288808067.02</c:v>
                </c:pt>
                <c:pt idx="35">
                  <c:v>1356930482.27</c:v>
                </c:pt>
                <c:pt idx="36">
                  <c:v>1393384168.98</c:v>
                </c:pt>
                <c:pt idx="37">
                  <c:v>1351707134.72</c:v>
                </c:pt>
                <c:pt idx="38">
                  <c:v>1369471149.3400002</c:v>
                </c:pt>
                <c:pt idx="39">
                  <c:v>1322899794.1500001</c:v>
                </c:pt>
                <c:pt idx="40">
                  <c:v>1109603786.0999999</c:v>
                </c:pt>
                <c:pt idx="41">
                  <c:v>1101109315.97</c:v>
                </c:pt>
                <c:pt idx="42">
                  <c:v>1099233721.3399999</c:v>
                </c:pt>
                <c:pt idx="43">
                  <c:v>1067300810.2800001</c:v>
                </c:pt>
                <c:pt idx="44">
                  <c:v>1062302628.0199999</c:v>
                </c:pt>
                <c:pt idx="45">
                  <c:v>1042618859.4000001</c:v>
                </c:pt>
                <c:pt idx="46">
                  <c:v>1163161862</c:v>
                </c:pt>
                <c:pt idx="47">
                  <c:v>915569885.1099999</c:v>
                </c:pt>
                <c:pt idx="48">
                  <c:v>916620316.93999994</c:v>
                </c:pt>
                <c:pt idx="49">
                  <c:v>882738682.88000011</c:v>
                </c:pt>
                <c:pt idx="50">
                  <c:v>850398290.28999996</c:v>
                </c:pt>
                <c:pt idx="51">
                  <c:v>848360220.51999998</c:v>
                </c:pt>
                <c:pt idx="52">
                  <c:v>882078695.46999991</c:v>
                </c:pt>
                <c:pt idx="53">
                  <c:v>854444484.67000008</c:v>
                </c:pt>
                <c:pt idx="54">
                  <c:v>864522275.4599998</c:v>
                </c:pt>
                <c:pt idx="55">
                  <c:v>801279565.29000008</c:v>
                </c:pt>
                <c:pt idx="56">
                  <c:v>872299187.13</c:v>
                </c:pt>
                <c:pt idx="57">
                  <c:v>878897082.47000003</c:v>
                </c:pt>
                <c:pt idx="58">
                  <c:v>874491906.61999989</c:v>
                </c:pt>
                <c:pt idx="59">
                  <c:v>800704289.5599997</c:v>
                </c:pt>
                <c:pt idx="60">
                  <c:v>858486138.15000033</c:v>
                </c:pt>
                <c:pt idx="61">
                  <c:v>885229310.49000001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7300024"/>
        <c:axId val="247299240"/>
      </c:areaChart>
      <c:dateAx>
        <c:axId val="247300024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299240"/>
        <c:crosses val="autoZero"/>
        <c:auto val="1"/>
        <c:lblOffset val="100"/>
        <c:baseTimeUnit val="days"/>
      </c:dateAx>
      <c:valAx>
        <c:axId val="24729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300024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900494677579223E-2"/>
                <c:y val="0.4111912096506220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$ Millions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Sheet2!$C$1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A39DDD"/>
            </a:solidFill>
            <a:ln>
              <a:noFill/>
            </a:ln>
            <a:effectLst/>
          </c:spPr>
          <c:invertIfNegative val="0"/>
          <c:cat>
            <c:strRef>
              <c:f>Sheet2!$A$2:$A$6</c:f>
              <c:strCache>
                <c:ptCount val="5"/>
                <c:pt idx="0">
                  <c:v>CRR Only</c:v>
                </c:pt>
                <c:pt idx="1">
                  <c:v>Gen</c:v>
                </c:pt>
                <c:pt idx="2">
                  <c:v>Load</c:v>
                </c:pt>
                <c:pt idx="3">
                  <c:v>Load and Gen</c:v>
                </c:pt>
                <c:pt idx="4">
                  <c:v>Trader</c:v>
                </c:pt>
              </c:strCache>
            </c:strRef>
          </c:cat>
          <c:val>
            <c:numRef>
              <c:f>Sheet2!$C$2:$C$6</c:f>
              <c:numCache>
                <c:formatCode>#,##0_);\(#,##0\)</c:formatCode>
                <c:ptCount val="5"/>
                <c:pt idx="0">
                  <c:v>2013488.4467741945</c:v>
                </c:pt>
                <c:pt idx="1">
                  <c:v>22349581.847741947</c:v>
                </c:pt>
                <c:pt idx="2">
                  <c:v>36196268.12225806</c:v>
                </c:pt>
                <c:pt idx="3">
                  <c:v>160861411.22258061</c:v>
                </c:pt>
                <c:pt idx="4">
                  <c:v>109041644.00677411</c:v>
                </c:pt>
              </c:numCache>
            </c:numRef>
          </c:val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DAM CREDIT EXPOSURE</c:v>
                </c:pt>
              </c:strCache>
            </c:strRef>
          </c:tx>
          <c:spPr>
            <a:solidFill>
              <a:srgbClr val="6687A1"/>
            </a:solidFill>
            <a:ln>
              <a:noFill/>
            </a:ln>
            <a:effectLst/>
          </c:spPr>
          <c:invertIfNegative val="0"/>
          <c:cat>
            <c:strRef>
              <c:f>Sheet2!$A$2:$A$6</c:f>
              <c:strCache>
                <c:ptCount val="5"/>
                <c:pt idx="0">
                  <c:v>CRR Only</c:v>
                </c:pt>
                <c:pt idx="1">
                  <c:v>Gen</c:v>
                </c:pt>
                <c:pt idx="2">
                  <c:v>Load</c:v>
                </c:pt>
                <c:pt idx="3">
                  <c:v>Load and Gen</c:v>
                </c:pt>
                <c:pt idx="4">
                  <c:v>Trader</c:v>
                </c:pt>
              </c:strCache>
            </c:strRef>
          </c:cat>
          <c:val>
            <c:numRef>
              <c:f>Sheet2!$H$2:$H$6</c:f>
              <c:numCache>
                <c:formatCode>#,##0_);\(#,##0\)</c:formatCode>
                <c:ptCount val="5"/>
                <c:pt idx="0">
                  <c:v>0</c:v>
                </c:pt>
                <c:pt idx="1">
                  <c:v>13743554.236774167</c:v>
                </c:pt>
                <c:pt idx="2">
                  <c:v>39966397.827419348</c:v>
                </c:pt>
                <c:pt idx="3">
                  <c:v>165729916.27774182</c:v>
                </c:pt>
                <c:pt idx="4">
                  <c:v>31484860.710000046</c:v>
                </c:pt>
              </c:numCache>
            </c:numRef>
          </c:val>
        </c:ser>
        <c:ser>
          <c:idx val="2"/>
          <c:order val="2"/>
          <c:tx>
            <c:strRef>
              <c:f>Sheet2!$I$1</c:f>
              <c:strCache>
                <c:ptCount val="1"/>
                <c:pt idx="0">
                  <c:v>CRR LOCKED ACL</c:v>
                </c:pt>
              </c:strCache>
            </c:strRef>
          </c:tx>
          <c:spPr>
            <a:solidFill>
              <a:srgbClr val="FFE366"/>
            </a:solidFill>
            <a:ln>
              <a:noFill/>
            </a:ln>
            <a:effectLst/>
          </c:spPr>
          <c:invertIfNegative val="0"/>
          <c:cat>
            <c:strRef>
              <c:f>Sheet2!$A$2:$A$6</c:f>
              <c:strCache>
                <c:ptCount val="5"/>
                <c:pt idx="0">
                  <c:v>CRR Only</c:v>
                </c:pt>
                <c:pt idx="1">
                  <c:v>Gen</c:v>
                </c:pt>
                <c:pt idx="2">
                  <c:v>Load</c:v>
                </c:pt>
                <c:pt idx="3">
                  <c:v>Load and Gen</c:v>
                </c:pt>
                <c:pt idx="4">
                  <c:v>Trader</c:v>
                </c:pt>
              </c:strCache>
            </c:strRef>
          </c:cat>
          <c:val>
            <c:numRef>
              <c:f>Sheet2!$I$2:$I$6</c:f>
              <c:numCache>
                <c:formatCode>#,##0_);\(#,##0\)</c:formatCode>
                <c:ptCount val="5"/>
                <c:pt idx="0">
                  <c:v>13749168.645806456</c:v>
                </c:pt>
                <c:pt idx="1">
                  <c:v>10616980.709677421</c:v>
                </c:pt>
                <c:pt idx="2">
                  <c:v>8948721.419354843</c:v>
                </c:pt>
                <c:pt idx="3">
                  <c:v>203014878.88064507</c:v>
                </c:pt>
                <c:pt idx="4">
                  <c:v>100879495.64516133</c:v>
                </c:pt>
              </c:numCache>
            </c:numRef>
          </c:val>
        </c:ser>
        <c:ser>
          <c:idx val="3"/>
          <c:order val="3"/>
          <c:tx>
            <c:strRef>
              <c:f>Sheet2!$J$1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66CEDD"/>
            </a:solidFill>
            <a:ln>
              <a:noFill/>
            </a:ln>
            <a:effectLst/>
          </c:spPr>
          <c:invertIfNegative val="0"/>
          <c:cat>
            <c:strRef>
              <c:f>Sheet2!$A$2:$A$6</c:f>
              <c:strCache>
                <c:ptCount val="5"/>
                <c:pt idx="0">
                  <c:v>CRR Only</c:v>
                </c:pt>
                <c:pt idx="1">
                  <c:v>Gen</c:v>
                </c:pt>
                <c:pt idx="2">
                  <c:v>Load</c:v>
                </c:pt>
                <c:pt idx="3">
                  <c:v>Load and Gen</c:v>
                </c:pt>
                <c:pt idx="4">
                  <c:v>Trader</c:v>
                </c:pt>
              </c:strCache>
            </c:strRef>
          </c:cat>
          <c:val>
            <c:numRef>
              <c:f>Sheet2!$J$2:$J$6</c:f>
              <c:numCache>
                <c:formatCode>#,##0_);\(#,##0\)</c:formatCode>
                <c:ptCount val="5"/>
                <c:pt idx="0">
                  <c:v>28653604.95709677</c:v>
                </c:pt>
                <c:pt idx="1">
                  <c:v>53109276.20193547</c:v>
                </c:pt>
                <c:pt idx="2">
                  <c:v>1965014.275161311</c:v>
                </c:pt>
                <c:pt idx="3">
                  <c:v>632569027.18257987</c:v>
                </c:pt>
                <c:pt idx="4">
                  <c:v>280395490.92774224</c:v>
                </c:pt>
              </c:numCache>
            </c:numRef>
          </c:val>
        </c:ser>
        <c:ser>
          <c:idx val="4"/>
          <c:order val="4"/>
          <c:tx>
            <c:strRef>
              <c:f>Sheet2!$B$1</c:f>
              <c:strCache>
                <c:ptCount val="1"/>
                <c:pt idx="0">
                  <c:v>Total CPs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Sheet2!$A$2:$A$6</c:f>
              <c:strCache>
                <c:ptCount val="5"/>
                <c:pt idx="0">
                  <c:v>CRR Only</c:v>
                </c:pt>
                <c:pt idx="1">
                  <c:v>Gen</c:v>
                </c:pt>
                <c:pt idx="2">
                  <c:v>Load</c:v>
                </c:pt>
                <c:pt idx="3">
                  <c:v>Load and Gen</c:v>
                </c:pt>
                <c:pt idx="4">
                  <c:v>Trader</c:v>
                </c:pt>
              </c:strCache>
            </c:strRef>
          </c:cat>
          <c:val>
            <c:numRef>
              <c:f>Sheet2!$B$2:$B$6</c:f>
              <c:numCache>
                <c:formatCode>General</c:formatCode>
                <c:ptCount val="5"/>
                <c:pt idx="0">
                  <c:v>22</c:v>
                </c:pt>
                <c:pt idx="1">
                  <c:v>33</c:v>
                </c:pt>
                <c:pt idx="2">
                  <c:v>34</c:v>
                </c:pt>
                <c:pt idx="3">
                  <c:v>33</c:v>
                </c:pt>
                <c:pt idx="4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6468264"/>
        <c:axId val="386469048"/>
      </c:barChart>
      <c:catAx>
        <c:axId val="38646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69048"/>
        <c:crosses val="autoZero"/>
        <c:auto val="1"/>
        <c:lblAlgn val="ctr"/>
        <c:lblOffset val="100"/>
        <c:noMultiLvlLbl val="0"/>
      </c:catAx>
      <c:valAx>
        <c:axId val="386469048"/>
        <c:scaling>
          <c:orientation val="minMax"/>
          <c:max val="1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46826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1666666666666667E-2"/>
                <c:y val="0.26820812503853564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 dirty="0" smtClean="0"/>
                </a:p>
                <a:p>
                  <a:pPr>
                    <a:defRPr/>
                  </a:pPr>
                  <a:r>
                    <a:rPr lang="en-US" dirty="0" smtClean="0"/>
                    <a:t>$ Millions</a:t>
                  </a:r>
                  <a:endParaRPr lang="en-US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Sheet2!$O$1</c:f>
              <c:strCache>
                <c:ptCount val="1"/>
                <c:pt idx="0">
                  <c:v>Average  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invertIfNegative val="0"/>
          <c:cat>
            <c:strRef>
              <c:f>Sheet2!$J$2:$J$13</c:f>
              <c:strCache>
                <c:ptCount val="12"/>
                <c:pt idx="0">
                  <c:v>First 20</c:v>
                </c:pt>
                <c:pt idx="1">
                  <c:v>Second 20</c:v>
                </c:pt>
                <c:pt idx="2">
                  <c:v>Third 20</c:v>
                </c:pt>
                <c:pt idx="3">
                  <c:v>Fourth 20</c:v>
                </c:pt>
                <c:pt idx="4">
                  <c:v>Fifth 20</c:v>
                </c:pt>
                <c:pt idx="5">
                  <c:v>Sixth 20</c:v>
                </c:pt>
                <c:pt idx="6">
                  <c:v>Seventh 20</c:v>
                </c:pt>
                <c:pt idx="7">
                  <c:v>Eight 20</c:v>
                </c:pt>
                <c:pt idx="8">
                  <c:v>Ninth 20</c:v>
                </c:pt>
                <c:pt idx="9">
                  <c:v>Tenth 20</c:v>
                </c:pt>
                <c:pt idx="10">
                  <c:v>Eleventh 20</c:v>
                </c:pt>
                <c:pt idx="11">
                  <c:v>Remainder</c:v>
                </c:pt>
              </c:strCache>
            </c:strRef>
          </c:cat>
          <c:val>
            <c:numRef>
              <c:f>Sheet2!$O$2:$O$13</c:f>
              <c:numCache>
                <c:formatCode>_(* #,##0.00_);_(* \(#,##0.00\);_(* "-"??_);_(@_)</c:formatCode>
                <c:ptCount val="12"/>
                <c:pt idx="0">
                  <c:v>139005260.05709675</c:v>
                </c:pt>
                <c:pt idx="1">
                  <c:v>79031817.409032255</c:v>
                </c:pt>
                <c:pt idx="2">
                  <c:v>38700622.669677421</c:v>
                </c:pt>
                <c:pt idx="3">
                  <c:v>13670490.354838707</c:v>
                </c:pt>
                <c:pt idx="4">
                  <c:v>7062411.6809677407</c:v>
                </c:pt>
                <c:pt idx="5">
                  <c:v>2664132.3996774196</c:v>
                </c:pt>
                <c:pt idx="6">
                  <c:v>4229642.1541935485</c:v>
                </c:pt>
                <c:pt idx="7">
                  <c:v>2096953.1580645158</c:v>
                </c:pt>
                <c:pt idx="8">
                  <c:v>1638404.9719354836</c:v>
                </c:pt>
                <c:pt idx="9">
                  <c:v>2936534.013870968</c:v>
                </c:pt>
                <c:pt idx="10">
                  <c:v>13780198.484838709</c:v>
                </c:pt>
                <c:pt idx="11">
                  <c:v>25645926.291935481</c:v>
                </c:pt>
              </c:numCache>
            </c:numRef>
          </c:val>
        </c:ser>
        <c:ser>
          <c:idx val="0"/>
          <c:order val="1"/>
          <c:tx>
            <c:strRef>
              <c:f>Sheet2!$K$1</c:f>
              <c:strCache>
                <c:ptCount val="1"/>
                <c:pt idx="0">
                  <c:v>Average  Cash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strRef>
              <c:f>Sheet2!$J$2:$J$13</c:f>
              <c:strCache>
                <c:ptCount val="12"/>
                <c:pt idx="0">
                  <c:v>First 20</c:v>
                </c:pt>
                <c:pt idx="1">
                  <c:v>Second 20</c:v>
                </c:pt>
                <c:pt idx="2">
                  <c:v>Third 20</c:v>
                </c:pt>
                <c:pt idx="3">
                  <c:v>Fourth 20</c:v>
                </c:pt>
                <c:pt idx="4">
                  <c:v>Fifth 20</c:v>
                </c:pt>
                <c:pt idx="5">
                  <c:v>Sixth 20</c:v>
                </c:pt>
                <c:pt idx="6">
                  <c:v>Seventh 20</c:v>
                </c:pt>
                <c:pt idx="7">
                  <c:v>Eight 20</c:v>
                </c:pt>
                <c:pt idx="8">
                  <c:v>Ninth 20</c:v>
                </c:pt>
                <c:pt idx="9">
                  <c:v>Tenth 20</c:v>
                </c:pt>
                <c:pt idx="10">
                  <c:v>Eleventh 20</c:v>
                </c:pt>
                <c:pt idx="11">
                  <c:v>Remainder</c:v>
                </c:pt>
              </c:strCache>
            </c:strRef>
          </c:cat>
          <c:val>
            <c:numRef>
              <c:f>Sheet2!$K$2:$K$13</c:f>
              <c:numCache>
                <c:formatCode>_(* #,##0.00_);_(* \(#,##0.00\);_(* "-"??_);_(@_)</c:formatCode>
                <c:ptCount val="12"/>
                <c:pt idx="0">
                  <c:v>158144708.07451615</c:v>
                </c:pt>
                <c:pt idx="1">
                  <c:v>100574571.45354839</c:v>
                </c:pt>
                <c:pt idx="2">
                  <c:v>57674586.480967738</c:v>
                </c:pt>
                <c:pt idx="3">
                  <c:v>39625159.635806456</c:v>
                </c:pt>
                <c:pt idx="4">
                  <c:v>24788522.130645152</c:v>
                </c:pt>
                <c:pt idx="5">
                  <c:v>12003261.066129031</c:v>
                </c:pt>
                <c:pt idx="6">
                  <c:v>8347176.240645159</c:v>
                </c:pt>
                <c:pt idx="7">
                  <c:v>6198166.6603225805</c:v>
                </c:pt>
                <c:pt idx="8">
                  <c:v>2843148.6932258066</c:v>
                </c:pt>
                <c:pt idx="9">
                  <c:v>2905271.4761290322</c:v>
                </c:pt>
                <c:pt idx="10">
                  <c:v>10895032.976451617</c:v>
                </c:pt>
                <c:pt idx="11">
                  <c:v>20958975.300000004</c:v>
                </c:pt>
              </c:numCache>
            </c:numRef>
          </c:val>
        </c:ser>
        <c:ser>
          <c:idx val="1"/>
          <c:order val="2"/>
          <c:tx>
            <c:strRef>
              <c:f>Sheet2!$L$1</c:f>
              <c:strCache>
                <c:ptCount val="1"/>
                <c:pt idx="0">
                  <c:v>Average  Letter of Credit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Sheet2!$J$2:$J$13</c:f>
              <c:strCache>
                <c:ptCount val="12"/>
                <c:pt idx="0">
                  <c:v>First 20</c:v>
                </c:pt>
                <c:pt idx="1">
                  <c:v>Second 20</c:v>
                </c:pt>
                <c:pt idx="2">
                  <c:v>Third 20</c:v>
                </c:pt>
                <c:pt idx="3">
                  <c:v>Fourth 20</c:v>
                </c:pt>
                <c:pt idx="4">
                  <c:v>Fifth 20</c:v>
                </c:pt>
                <c:pt idx="5">
                  <c:v>Sixth 20</c:v>
                </c:pt>
                <c:pt idx="6">
                  <c:v>Seventh 20</c:v>
                </c:pt>
                <c:pt idx="7">
                  <c:v>Eight 20</c:v>
                </c:pt>
                <c:pt idx="8">
                  <c:v>Ninth 20</c:v>
                </c:pt>
                <c:pt idx="9">
                  <c:v>Tenth 20</c:v>
                </c:pt>
                <c:pt idx="10">
                  <c:v>Eleventh 20</c:v>
                </c:pt>
                <c:pt idx="11">
                  <c:v>Remainder</c:v>
                </c:pt>
              </c:strCache>
            </c:strRef>
          </c:cat>
          <c:val>
            <c:numRef>
              <c:f>Sheet2!$L$2:$L$13</c:f>
              <c:numCache>
                <c:formatCode>_(* #,##0.00_);_(* \(#,##0.00\);_(* "-"??_);_(@_)</c:formatCode>
                <c:ptCount val="12"/>
                <c:pt idx="0">
                  <c:v>1023048172.3225806</c:v>
                </c:pt>
                <c:pt idx="1">
                  <c:v>204216147.03225806</c:v>
                </c:pt>
                <c:pt idx="2">
                  <c:v>67483693.387096763</c:v>
                </c:pt>
                <c:pt idx="3">
                  <c:v>16703729.451612905</c:v>
                </c:pt>
                <c:pt idx="4">
                  <c:v>10490322.580645161</c:v>
                </c:pt>
                <c:pt idx="5">
                  <c:v>13757702.322580645</c:v>
                </c:pt>
                <c:pt idx="6">
                  <c:v>3610400</c:v>
                </c:pt>
                <c:pt idx="7">
                  <c:v>301000</c:v>
                </c:pt>
                <c:pt idx="8">
                  <c:v>550000</c:v>
                </c:pt>
                <c:pt idx="9">
                  <c:v>2000001</c:v>
                </c:pt>
                <c:pt idx="10">
                  <c:v>1540001</c:v>
                </c:pt>
                <c:pt idx="11">
                  <c:v>2000000</c:v>
                </c:pt>
              </c:numCache>
            </c:numRef>
          </c:val>
        </c:ser>
        <c:ser>
          <c:idx val="2"/>
          <c:order val="3"/>
          <c:tx>
            <c:strRef>
              <c:f>Sheet2!$M$1</c:f>
              <c:strCache>
                <c:ptCount val="1"/>
                <c:pt idx="0">
                  <c:v>Average Surety Bond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strRef>
              <c:f>Sheet2!$J$2:$J$13</c:f>
              <c:strCache>
                <c:ptCount val="12"/>
                <c:pt idx="0">
                  <c:v>First 20</c:v>
                </c:pt>
                <c:pt idx="1">
                  <c:v>Second 20</c:v>
                </c:pt>
                <c:pt idx="2">
                  <c:v>Third 20</c:v>
                </c:pt>
                <c:pt idx="3">
                  <c:v>Fourth 20</c:v>
                </c:pt>
                <c:pt idx="4">
                  <c:v>Fifth 20</c:v>
                </c:pt>
                <c:pt idx="5">
                  <c:v>Sixth 20</c:v>
                </c:pt>
                <c:pt idx="6">
                  <c:v>Seventh 20</c:v>
                </c:pt>
                <c:pt idx="7">
                  <c:v>Eight 20</c:v>
                </c:pt>
                <c:pt idx="8">
                  <c:v>Ninth 20</c:v>
                </c:pt>
                <c:pt idx="9">
                  <c:v>Tenth 20</c:v>
                </c:pt>
                <c:pt idx="10">
                  <c:v>Eleventh 20</c:v>
                </c:pt>
                <c:pt idx="11">
                  <c:v>Remainder</c:v>
                </c:pt>
              </c:strCache>
            </c:strRef>
          </c:cat>
          <c:val>
            <c:numRef>
              <c:f>Sheet2!$M$2:$M$13</c:f>
              <c:numCache>
                <c:formatCode>_(* #,##0.00_);_(* \(#,##0.00\);_(* "-"??_);_(@_)</c:formatCode>
                <c:ptCount val="12"/>
                <c:pt idx="0">
                  <c:v>120000000</c:v>
                </c:pt>
                <c:pt idx="1">
                  <c:v>0</c:v>
                </c:pt>
                <c:pt idx="2">
                  <c:v>3000000</c:v>
                </c:pt>
                <c:pt idx="3">
                  <c:v>0</c:v>
                </c:pt>
                <c:pt idx="4">
                  <c:v>1000000</c:v>
                </c:pt>
                <c:pt idx="5">
                  <c:v>0</c:v>
                </c:pt>
                <c:pt idx="6">
                  <c:v>429032.25806451612</c:v>
                </c:pt>
                <c:pt idx="7">
                  <c:v>200000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968280"/>
        <c:axId val="109969456"/>
      </c:barChart>
      <c:catAx>
        <c:axId val="10996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69456"/>
        <c:crosses val="autoZero"/>
        <c:auto val="1"/>
        <c:lblAlgn val="ctr"/>
        <c:lblOffset val="100"/>
        <c:noMultiLvlLbl val="0"/>
      </c:catAx>
      <c:valAx>
        <c:axId val="10996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682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497812773403325E-2"/>
                <c:y val="0.3656028368794326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$ Millions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748477012329169E-2"/>
          <c:y val="6.8653270871538871E-2"/>
          <c:w val="0.8829282686527653"/>
          <c:h val="0.77326043735200012"/>
        </c:manualLayout>
      </c:layout>
      <c:lineChart>
        <c:grouping val="standard"/>
        <c:varyColors val="0"/>
        <c:ser>
          <c:idx val="0"/>
          <c:order val="0"/>
          <c:tx>
            <c:strRef>
              <c:f>ICE_DLY_AVG_PR!$E$1</c:f>
              <c:strCache>
                <c:ptCount val="1"/>
                <c:pt idx="0">
                  <c:v>Price As of 1/29/2019</c:v>
                </c:pt>
              </c:strCache>
            </c:strRef>
          </c:tx>
          <c:spPr>
            <a:ln w="28575" cap="rnd">
              <a:solidFill>
                <a:srgbClr val="5AC7D6"/>
              </a:solidFill>
              <a:round/>
            </a:ln>
            <a:effectLst/>
          </c:spPr>
          <c:marker>
            <c:symbol val="none"/>
          </c:marker>
          <c:cat>
            <c:numRef>
              <c:f>ICE_DLY_AVG_PR!$B$2:$B$154</c:f>
              <c:numCache>
                <c:formatCode>m/d;@</c:formatCode>
                <c:ptCount val="153"/>
                <c:pt idx="0">
                  <c:v>43556</c:v>
                </c:pt>
                <c:pt idx="1">
                  <c:v>43557</c:v>
                </c:pt>
                <c:pt idx="2">
                  <c:v>43558</c:v>
                </c:pt>
                <c:pt idx="3">
                  <c:v>43559</c:v>
                </c:pt>
                <c:pt idx="4">
                  <c:v>43560</c:v>
                </c:pt>
                <c:pt idx="5">
                  <c:v>43561</c:v>
                </c:pt>
                <c:pt idx="6">
                  <c:v>43562</c:v>
                </c:pt>
                <c:pt idx="7">
                  <c:v>43563</c:v>
                </c:pt>
                <c:pt idx="8">
                  <c:v>43564</c:v>
                </c:pt>
                <c:pt idx="9">
                  <c:v>43565</c:v>
                </c:pt>
                <c:pt idx="10">
                  <c:v>43566</c:v>
                </c:pt>
                <c:pt idx="11">
                  <c:v>43567</c:v>
                </c:pt>
                <c:pt idx="12">
                  <c:v>43568</c:v>
                </c:pt>
                <c:pt idx="13">
                  <c:v>43569</c:v>
                </c:pt>
                <c:pt idx="14">
                  <c:v>43570</c:v>
                </c:pt>
                <c:pt idx="15">
                  <c:v>43571</c:v>
                </c:pt>
                <c:pt idx="16">
                  <c:v>43572</c:v>
                </c:pt>
                <c:pt idx="17">
                  <c:v>43573</c:v>
                </c:pt>
                <c:pt idx="18">
                  <c:v>43574</c:v>
                </c:pt>
                <c:pt idx="19">
                  <c:v>43575</c:v>
                </c:pt>
                <c:pt idx="20">
                  <c:v>43576</c:v>
                </c:pt>
                <c:pt idx="21">
                  <c:v>43577</c:v>
                </c:pt>
                <c:pt idx="22">
                  <c:v>43578</c:v>
                </c:pt>
                <c:pt idx="23">
                  <c:v>43579</c:v>
                </c:pt>
                <c:pt idx="24">
                  <c:v>43580</c:v>
                </c:pt>
                <c:pt idx="25">
                  <c:v>43581</c:v>
                </c:pt>
                <c:pt idx="26">
                  <c:v>43582</c:v>
                </c:pt>
                <c:pt idx="27">
                  <c:v>43583</c:v>
                </c:pt>
                <c:pt idx="28">
                  <c:v>43584</c:v>
                </c:pt>
                <c:pt idx="29">
                  <c:v>43585</c:v>
                </c:pt>
                <c:pt idx="30">
                  <c:v>43586</c:v>
                </c:pt>
                <c:pt idx="31">
                  <c:v>43587</c:v>
                </c:pt>
                <c:pt idx="32">
                  <c:v>43588</c:v>
                </c:pt>
                <c:pt idx="33">
                  <c:v>43589</c:v>
                </c:pt>
                <c:pt idx="34">
                  <c:v>43590</c:v>
                </c:pt>
                <c:pt idx="35">
                  <c:v>43591</c:v>
                </c:pt>
                <c:pt idx="36">
                  <c:v>43592</c:v>
                </c:pt>
                <c:pt idx="37">
                  <c:v>43593</c:v>
                </c:pt>
                <c:pt idx="38">
                  <c:v>43594</c:v>
                </c:pt>
                <c:pt idx="39">
                  <c:v>43595</c:v>
                </c:pt>
                <c:pt idx="40">
                  <c:v>43596</c:v>
                </c:pt>
                <c:pt idx="41">
                  <c:v>43597</c:v>
                </c:pt>
                <c:pt idx="42">
                  <c:v>43598</c:v>
                </c:pt>
                <c:pt idx="43">
                  <c:v>43599</c:v>
                </c:pt>
                <c:pt idx="44">
                  <c:v>43600</c:v>
                </c:pt>
                <c:pt idx="45">
                  <c:v>43601</c:v>
                </c:pt>
                <c:pt idx="46">
                  <c:v>43602</c:v>
                </c:pt>
                <c:pt idx="47">
                  <c:v>43603</c:v>
                </c:pt>
                <c:pt idx="48">
                  <c:v>43604</c:v>
                </c:pt>
                <c:pt idx="49">
                  <c:v>43605</c:v>
                </c:pt>
                <c:pt idx="50">
                  <c:v>43606</c:v>
                </c:pt>
                <c:pt idx="51">
                  <c:v>43607</c:v>
                </c:pt>
                <c:pt idx="52">
                  <c:v>43608</c:v>
                </c:pt>
                <c:pt idx="53">
                  <c:v>43609</c:v>
                </c:pt>
                <c:pt idx="54">
                  <c:v>43610</c:v>
                </c:pt>
                <c:pt idx="55">
                  <c:v>43611</c:v>
                </c:pt>
                <c:pt idx="56">
                  <c:v>43612</c:v>
                </c:pt>
                <c:pt idx="57">
                  <c:v>43613</c:v>
                </c:pt>
                <c:pt idx="58">
                  <c:v>43614</c:v>
                </c:pt>
                <c:pt idx="59">
                  <c:v>43615</c:v>
                </c:pt>
                <c:pt idx="60">
                  <c:v>43616</c:v>
                </c:pt>
                <c:pt idx="61">
                  <c:v>43617</c:v>
                </c:pt>
                <c:pt idx="62">
                  <c:v>43618</c:v>
                </c:pt>
                <c:pt idx="63">
                  <c:v>43619</c:v>
                </c:pt>
                <c:pt idx="64">
                  <c:v>43620</c:v>
                </c:pt>
                <c:pt idx="65">
                  <c:v>43621</c:v>
                </c:pt>
                <c:pt idx="66">
                  <c:v>43622</c:v>
                </c:pt>
                <c:pt idx="67">
                  <c:v>43623</c:v>
                </c:pt>
                <c:pt idx="68">
                  <c:v>43624</c:v>
                </c:pt>
                <c:pt idx="69">
                  <c:v>43625</c:v>
                </c:pt>
                <c:pt idx="70">
                  <c:v>43626</c:v>
                </c:pt>
                <c:pt idx="71">
                  <c:v>43627</c:v>
                </c:pt>
                <c:pt idx="72">
                  <c:v>43628</c:v>
                </c:pt>
                <c:pt idx="73">
                  <c:v>43629</c:v>
                </c:pt>
                <c:pt idx="74">
                  <c:v>43630</c:v>
                </c:pt>
                <c:pt idx="75">
                  <c:v>43631</c:v>
                </c:pt>
                <c:pt idx="76">
                  <c:v>43632</c:v>
                </c:pt>
                <c:pt idx="77">
                  <c:v>43633</c:v>
                </c:pt>
                <c:pt idx="78">
                  <c:v>43634</c:v>
                </c:pt>
                <c:pt idx="79">
                  <c:v>43635</c:v>
                </c:pt>
                <c:pt idx="80">
                  <c:v>43636</c:v>
                </c:pt>
                <c:pt idx="81">
                  <c:v>43637</c:v>
                </c:pt>
                <c:pt idx="82">
                  <c:v>43638</c:v>
                </c:pt>
                <c:pt idx="83">
                  <c:v>43639</c:v>
                </c:pt>
                <c:pt idx="84">
                  <c:v>43640</c:v>
                </c:pt>
                <c:pt idx="85">
                  <c:v>43641</c:v>
                </c:pt>
                <c:pt idx="86">
                  <c:v>43642</c:v>
                </c:pt>
                <c:pt idx="87">
                  <c:v>43643</c:v>
                </c:pt>
                <c:pt idx="88">
                  <c:v>43644</c:v>
                </c:pt>
                <c:pt idx="89">
                  <c:v>43645</c:v>
                </c:pt>
                <c:pt idx="90">
                  <c:v>43646</c:v>
                </c:pt>
                <c:pt idx="91">
                  <c:v>43647</c:v>
                </c:pt>
                <c:pt idx="92">
                  <c:v>43648</c:v>
                </c:pt>
                <c:pt idx="93">
                  <c:v>43649</c:v>
                </c:pt>
                <c:pt idx="94">
                  <c:v>43650</c:v>
                </c:pt>
                <c:pt idx="95">
                  <c:v>43651</c:v>
                </c:pt>
                <c:pt idx="96">
                  <c:v>43652</c:v>
                </c:pt>
                <c:pt idx="97">
                  <c:v>43653</c:v>
                </c:pt>
                <c:pt idx="98">
                  <c:v>43654</c:v>
                </c:pt>
                <c:pt idx="99">
                  <c:v>43655</c:v>
                </c:pt>
                <c:pt idx="100">
                  <c:v>43656</c:v>
                </c:pt>
                <c:pt idx="101">
                  <c:v>43657</c:v>
                </c:pt>
                <c:pt idx="102">
                  <c:v>43658</c:v>
                </c:pt>
                <c:pt idx="103">
                  <c:v>43659</c:v>
                </c:pt>
                <c:pt idx="104">
                  <c:v>43660</c:v>
                </c:pt>
                <c:pt idx="105">
                  <c:v>43661</c:v>
                </c:pt>
                <c:pt idx="106">
                  <c:v>43662</c:v>
                </c:pt>
                <c:pt idx="107">
                  <c:v>43663</c:v>
                </c:pt>
                <c:pt idx="108">
                  <c:v>43664</c:v>
                </c:pt>
                <c:pt idx="109">
                  <c:v>43665</c:v>
                </c:pt>
                <c:pt idx="110">
                  <c:v>43666</c:v>
                </c:pt>
                <c:pt idx="111">
                  <c:v>43667</c:v>
                </c:pt>
                <c:pt idx="112">
                  <c:v>43668</c:v>
                </c:pt>
                <c:pt idx="113">
                  <c:v>43669</c:v>
                </c:pt>
                <c:pt idx="114">
                  <c:v>43670</c:v>
                </c:pt>
                <c:pt idx="115">
                  <c:v>43671</c:v>
                </c:pt>
                <c:pt idx="116">
                  <c:v>43672</c:v>
                </c:pt>
                <c:pt idx="117">
                  <c:v>43673</c:v>
                </c:pt>
                <c:pt idx="118">
                  <c:v>43674</c:v>
                </c:pt>
                <c:pt idx="119">
                  <c:v>43675</c:v>
                </c:pt>
                <c:pt idx="120">
                  <c:v>43676</c:v>
                </c:pt>
                <c:pt idx="121">
                  <c:v>43677</c:v>
                </c:pt>
                <c:pt idx="122">
                  <c:v>43678</c:v>
                </c:pt>
                <c:pt idx="123">
                  <c:v>43679</c:v>
                </c:pt>
                <c:pt idx="124">
                  <c:v>43680</c:v>
                </c:pt>
                <c:pt idx="125">
                  <c:v>43681</c:v>
                </c:pt>
                <c:pt idx="126">
                  <c:v>43682</c:v>
                </c:pt>
                <c:pt idx="127">
                  <c:v>43683</c:v>
                </c:pt>
                <c:pt idx="128">
                  <c:v>43684</c:v>
                </c:pt>
                <c:pt idx="129">
                  <c:v>43685</c:v>
                </c:pt>
                <c:pt idx="130">
                  <c:v>43686</c:v>
                </c:pt>
                <c:pt idx="131">
                  <c:v>43687</c:v>
                </c:pt>
                <c:pt idx="132">
                  <c:v>43688</c:v>
                </c:pt>
                <c:pt idx="133">
                  <c:v>43689</c:v>
                </c:pt>
                <c:pt idx="134">
                  <c:v>43690</c:v>
                </c:pt>
                <c:pt idx="135">
                  <c:v>43691</c:v>
                </c:pt>
                <c:pt idx="136">
                  <c:v>43692</c:v>
                </c:pt>
                <c:pt idx="137">
                  <c:v>43693</c:v>
                </c:pt>
                <c:pt idx="138">
                  <c:v>43694</c:v>
                </c:pt>
                <c:pt idx="139">
                  <c:v>43695</c:v>
                </c:pt>
                <c:pt idx="140">
                  <c:v>43696</c:v>
                </c:pt>
                <c:pt idx="141">
                  <c:v>43697</c:v>
                </c:pt>
                <c:pt idx="142">
                  <c:v>43698</c:v>
                </c:pt>
                <c:pt idx="143">
                  <c:v>43699</c:v>
                </c:pt>
                <c:pt idx="144">
                  <c:v>43700</c:v>
                </c:pt>
                <c:pt idx="145">
                  <c:v>43701</c:v>
                </c:pt>
                <c:pt idx="146">
                  <c:v>43702</c:v>
                </c:pt>
                <c:pt idx="147">
                  <c:v>43703</c:v>
                </c:pt>
                <c:pt idx="148">
                  <c:v>43704</c:v>
                </c:pt>
                <c:pt idx="149">
                  <c:v>43705</c:v>
                </c:pt>
                <c:pt idx="150">
                  <c:v>43706</c:v>
                </c:pt>
                <c:pt idx="151">
                  <c:v>43707</c:v>
                </c:pt>
                <c:pt idx="152">
                  <c:v>43708</c:v>
                </c:pt>
              </c:numCache>
            </c:numRef>
          </c:cat>
          <c:val>
            <c:numRef>
              <c:f>ICE_DLY_AVG_PR!$E$2:$E$154</c:f>
              <c:numCache>
                <c:formatCode>0.00</c:formatCode>
                <c:ptCount val="153"/>
                <c:pt idx="0">
                  <c:v>26.316666666666698</c:v>
                </c:pt>
                <c:pt idx="1">
                  <c:v>26.316666666666698</c:v>
                </c:pt>
                <c:pt idx="2">
                  <c:v>26.316666666666698</c:v>
                </c:pt>
                <c:pt idx="3">
                  <c:v>26.316666666666698</c:v>
                </c:pt>
                <c:pt idx="4">
                  <c:v>26.316666666666698</c:v>
                </c:pt>
                <c:pt idx="5">
                  <c:v>21.313333333333301</c:v>
                </c:pt>
                <c:pt idx="6">
                  <c:v>21.313333333333301</c:v>
                </c:pt>
                <c:pt idx="7">
                  <c:v>26.316666666666698</c:v>
                </c:pt>
                <c:pt idx="8">
                  <c:v>26.316666666666698</c:v>
                </c:pt>
                <c:pt idx="9">
                  <c:v>26.316666666666698</c:v>
                </c:pt>
                <c:pt idx="10">
                  <c:v>26.316666666666698</c:v>
                </c:pt>
                <c:pt idx="11">
                  <c:v>26.316666666666698</c:v>
                </c:pt>
                <c:pt idx="12">
                  <c:v>21.313333333333301</c:v>
                </c:pt>
                <c:pt idx="13">
                  <c:v>21.313333333333301</c:v>
                </c:pt>
                <c:pt idx="14">
                  <c:v>26.316666666666698</c:v>
                </c:pt>
                <c:pt idx="15">
                  <c:v>26.316666666666698</c:v>
                </c:pt>
                <c:pt idx="16">
                  <c:v>26.316666666666698</c:v>
                </c:pt>
                <c:pt idx="17">
                  <c:v>26.316666666666698</c:v>
                </c:pt>
                <c:pt idx="18">
                  <c:v>26.316666666666698</c:v>
                </c:pt>
                <c:pt idx="19">
                  <c:v>21.313333333333301</c:v>
                </c:pt>
                <c:pt idx="20">
                  <c:v>21.313333333333301</c:v>
                </c:pt>
                <c:pt idx="21">
                  <c:v>26.316666666666698</c:v>
                </c:pt>
                <c:pt idx="22">
                  <c:v>26.316666666666698</c:v>
                </c:pt>
                <c:pt idx="23">
                  <c:v>26.316666666666698</c:v>
                </c:pt>
                <c:pt idx="24">
                  <c:v>26.316666666666698</c:v>
                </c:pt>
                <c:pt idx="25">
                  <c:v>26.316666666666698</c:v>
                </c:pt>
                <c:pt idx="26">
                  <c:v>21.313333333333301</c:v>
                </c:pt>
                <c:pt idx="27">
                  <c:v>21.313333333333301</c:v>
                </c:pt>
                <c:pt idx="28">
                  <c:v>26.316666666666698</c:v>
                </c:pt>
                <c:pt idx="29">
                  <c:v>26.316666666666698</c:v>
                </c:pt>
                <c:pt idx="30">
                  <c:v>30.636666666666699</c:v>
                </c:pt>
                <c:pt idx="31">
                  <c:v>30.636666666666699</c:v>
                </c:pt>
                <c:pt idx="32">
                  <c:v>30.636666666666699</c:v>
                </c:pt>
                <c:pt idx="33">
                  <c:v>22.496666666666702</c:v>
                </c:pt>
                <c:pt idx="34">
                  <c:v>22.496666666666702</c:v>
                </c:pt>
                <c:pt idx="35">
                  <c:v>30.636666666666699</c:v>
                </c:pt>
                <c:pt idx="36">
                  <c:v>30.636666666666699</c:v>
                </c:pt>
                <c:pt idx="37">
                  <c:v>30.636666666666699</c:v>
                </c:pt>
                <c:pt idx="38">
                  <c:v>30.636666666666699</c:v>
                </c:pt>
                <c:pt idx="39">
                  <c:v>30.636666666666699</c:v>
                </c:pt>
                <c:pt idx="40">
                  <c:v>22.496666666666702</c:v>
                </c:pt>
                <c:pt idx="41">
                  <c:v>22.496666666666702</c:v>
                </c:pt>
                <c:pt idx="42">
                  <c:v>30.636666666666699</c:v>
                </c:pt>
                <c:pt idx="43">
                  <c:v>30.636666666666699</c:v>
                </c:pt>
                <c:pt idx="44">
                  <c:v>30.636666666666699</c:v>
                </c:pt>
                <c:pt idx="45">
                  <c:v>30.636666666666699</c:v>
                </c:pt>
                <c:pt idx="46">
                  <c:v>30.636666666666699</c:v>
                </c:pt>
                <c:pt idx="47">
                  <c:v>22.496666666666702</c:v>
                </c:pt>
                <c:pt idx="48">
                  <c:v>22.496666666666702</c:v>
                </c:pt>
                <c:pt idx="49">
                  <c:v>30.636666666666699</c:v>
                </c:pt>
                <c:pt idx="50">
                  <c:v>30.636666666666699</c:v>
                </c:pt>
                <c:pt idx="51">
                  <c:v>30.636666666666699</c:v>
                </c:pt>
                <c:pt idx="52">
                  <c:v>30.636666666666699</c:v>
                </c:pt>
                <c:pt idx="53">
                  <c:v>30.636666666666699</c:v>
                </c:pt>
                <c:pt idx="54">
                  <c:v>22.496666666666702</c:v>
                </c:pt>
                <c:pt idx="55">
                  <c:v>22.496666666666702</c:v>
                </c:pt>
                <c:pt idx="56">
                  <c:v>22.496666666666702</c:v>
                </c:pt>
                <c:pt idx="57">
                  <c:v>30.636666666666699</c:v>
                </c:pt>
                <c:pt idx="58">
                  <c:v>30.636666666666699</c:v>
                </c:pt>
                <c:pt idx="59">
                  <c:v>30.636666666666699</c:v>
                </c:pt>
                <c:pt idx="60">
                  <c:v>30.636666666666699</c:v>
                </c:pt>
                <c:pt idx="61">
                  <c:v>31.633333333333301</c:v>
                </c:pt>
                <c:pt idx="62">
                  <c:v>31.633333333333301</c:v>
                </c:pt>
                <c:pt idx="63">
                  <c:v>41.4166666666667</c:v>
                </c:pt>
                <c:pt idx="64">
                  <c:v>41.4166666666667</c:v>
                </c:pt>
                <c:pt idx="65">
                  <c:v>41.4166666666667</c:v>
                </c:pt>
                <c:pt idx="66">
                  <c:v>41.4166666666667</c:v>
                </c:pt>
                <c:pt idx="67">
                  <c:v>41.4166666666667</c:v>
                </c:pt>
                <c:pt idx="68">
                  <c:v>31.633333333333301</c:v>
                </c:pt>
                <c:pt idx="69">
                  <c:v>31.633333333333301</c:v>
                </c:pt>
                <c:pt idx="70">
                  <c:v>41.4166666666667</c:v>
                </c:pt>
                <c:pt idx="71">
                  <c:v>41.4166666666667</c:v>
                </c:pt>
                <c:pt idx="72">
                  <c:v>41.4166666666667</c:v>
                </c:pt>
                <c:pt idx="73">
                  <c:v>41.4166666666667</c:v>
                </c:pt>
                <c:pt idx="74">
                  <c:v>41.4166666666667</c:v>
                </c:pt>
                <c:pt idx="75">
                  <c:v>31.633333333333301</c:v>
                </c:pt>
                <c:pt idx="76">
                  <c:v>31.633333333333301</c:v>
                </c:pt>
                <c:pt idx="77">
                  <c:v>41.4166666666667</c:v>
                </c:pt>
                <c:pt idx="78">
                  <c:v>41.4166666666667</c:v>
                </c:pt>
                <c:pt idx="79">
                  <c:v>41.4166666666667</c:v>
                </c:pt>
                <c:pt idx="80">
                  <c:v>41.4166666666667</c:v>
                </c:pt>
                <c:pt idx="81">
                  <c:v>41.4166666666667</c:v>
                </c:pt>
                <c:pt idx="82">
                  <c:v>31.633333333333301</c:v>
                </c:pt>
                <c:pt idx="83">
                  <c:v>31.633333333333301</c:v>
                </c:pt>
                <c:pt idx="84">
                  <c:v>41.4166666666667</c:v>
                </c:pt>
                <c:pt idx="85">
                  <c:v>41.4166666666667</c:v>
                </c:pt>
                <c:pt idx="86">
                  <c:v>41.4166666666667</c:v>
                </c:pt>
                <c:pt idx="87">
                  <c:v>41.4166666666667</c:v>
                </c:pt>
                <c:pt idx="88">
                  <c:v>41.4166666666667</c:v>
                </c:pt>
                <c:pt idx="89">
                  <c:v>31.633333333333301</c:v>
                </c:pt>
                <c:pt idx="90">
                  <c:v>31.633333333333301</c:v>
                </c:pt>
                <c:pt idx="91">
                  <c:v>78.626666666666694</c:v>
                </c:pt>
                <c:pt idx="92">
                  <c:v>78.626666666666694</c:v>
                </c:pt>
                <c:pt idx="93">
                  <c:v>78.626666666666694</c:v>
                </c:pt>
                <c:pt idx="94">
                  <c:v>45.113333333333301</c:v>
                </c:pt>
                <c:pt idx="95">
                  <c:v>78.626666666666694</c:v>
                </c:pt>
                <c:pt idx="96">
                  <c:v>45.113333333333301</c:v>
                </c:pt>
                <c:pt idx="97">
                  <c:v>45.113333333333301</c:v>
                </c:pt>
                <c:pt idx="98">
                  <c:v>78.626666666666694</c:v>
                </c:pt>
                <c:pt idx="99">
                  <c:v>78.626666666666694</c:v>
                </c:pt>
                <c:pt idx="100">
                  <c:v>78.626666666666694</c:v>
                </c:pt>
                <c:pt idx="101">
                  <c:v>78.626666666666694</c:v>
                </c:pt>
                <c:pt idx="102">
                  <c:v>78.626666666666694</c:v>
                </c:pt>
                <c:pt idx="103">
                  <c:v>45.113333333333301</c:v>
                </c:pt>
                <c:pt idx="104">
                  <c:v>45.113333333333301</c:v>
                </c:pt>
                <c:pt idx="105">
                  <c:v>78.626666666666694</c:v>
                </c:pt>
                <c:pt idx="106">
                  <c:v>78.626666666666694</c:v>
                </c:pt>
                <c:pt idx="107">
                  <c:v>78.626666666666694</c:v>
                </c:pt>
                <c:pt idx="108">
                  <c:v>78.626666666666694</c:v>
                </c:pt>
                <c:pt idx="109">
                  <c:v>78.626666666666694</c:v>
                </c:pt>
                <c:pt idx="110">
                  <c:v>45.113333333333301</c:v>
                </c:pt>
                <c:pt idx="111">
                  <c:v>45.113333333333301</c:v>
                </c:pt>
                <c:pt idx="112">
                  <c:v>78.626666666666694</c:v>
                </c:pt>
                <c:pt idx="113">
                  <c:v>78.626666666666694</c:v>
                </c:pt>
                <c:pt idx="114">
                  <c:v>78.626666666666694</c:v>
                </c:pt>
                <c:pt idx="115">
                  <c:v>78.626666666666694</c:v>
                </c:pt>
                <c:pt idx="116">
                  <c:v>78.626666666666694</c:v>
                </c:pt>
                <c:pt idx="117">
                  <c:v>45.113333333333301</c:v>
                </c:pt>
                <c:pt idx="118">
                  <c:v>45.113333333333301</c:v>
                </c:pt>
                <c:pt idx="119">
                  <c:v>78.626666666666694</c:v>
                </c:pt>
                <c:pt idx="120">
                  <c:v>78.626666666666694</c:v>
                </c:pt>
                <c:pt idx="121">
                  <c:v>78.626666666666694</c:v>
                </c:pt>
                <c:pt idx="122">
                  <c:v>125.586666666667</c:v>
                </c:pt>
                <c:pt idx="123">
                  <c:v>125.586666666667</c:v>
                </c:pt>
                <c:pt idx="124">
                  <c:v>47.05</c:v>
                </c:pt>
                <c:pt idx="125">
                  <c:v>47.05</c:v>
                </c:pt>
                <c:pt idx="126">
                  <c:v>125.586666666667</c:v>
                </c:pt>
                <c:pt idx="127">
                  <c:v>125.586666666667</c:v>
                </c:pt>
                <c:pt idx="128">
                  <c:v>125.586666666667</c:v>
                </c:pt>
                <c:pt idx="129">
                  <c:v>125.586666666667</c:v>
                </c:pt>
                <c:pt idx="130">
                  <c:v>125.586666666667</c:v>
                </c:pt>
                <c:pt idx="131">
                  <c:v>47.05</c:v>
                </c:pt>
                <c:pt idx="132">
                  <c:v>47.05</c:v>
                </c:pt>
                <c:pt idx="133">
                  <c:v>125.586666666667</c:v>
                </c:pt>
                <c:pt idx="134">
                  <c:v>125.586666666667</c:v>
                </c:pt>
                <c:pt idx="135">
                  <c:v>125.586666666667</c:v>
                </c:pt>
                <c:pt idx="136">
                  <c:v>125.586666666667</c:v>
                </c:pt>
                <c:pt idx="137">
                  <c:v>125.586666666667</c:v>
                </c:pt>
                <c:pt idx="138">
                  <c:v>47.05</c:v>
                </c:pt>
                <c:pt idx="139">
                  <c:v>47.05</c:v>
                </c:pt>
                <c:pt idx="140">
                  <c:v>125.586666666667</c:v>
                </c:pt>
                <c:pt idx="141">
                  <c:v>125.586666666667</c:v>
                </c:pt>
                <c:pt idx="142">
                  <c:v>125.586666666667</c:v>
                </c:pt>
                <c:pt idx="143">
                  <c:v>125.586666666667</c:v>
                </c:pt>
                <c:pt idx="144">
                  <c:v>125.586666666667</c:v>
                </c:pt>
                <c:pt idx="145">
                  <c:v>47.05</c:v>
                </c:pt>
                <c:pt idx="146">
                  <c:v>47.05</c:v>
                </c:pt>
                <c:pt idx="147">
                  <c:v>125.586666666667</c:v>
                </c:pt>
                <c:pt idx="148">
                  <c:v>125.586666666667</c:v>
                </c:pt>
                <c:pt idx="149">
                  <c:v>125.586666666667</c:v>
                </c:pt>
                <c:pt idx="150">
                  <c:v>125.586666666667</c:v>
                </c:pt>
                <c:pt idx="151">
                  <c:v>125.586666666667</c:v>
                </c:pt>
                <c:pt idx="152">
                  <c:v>47.05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ICE_DLY_AVG_PR!$F$1</c:f>
              <c:strCache>
                <c:ptCount val="1"/>
                <c:pt idx="0">
                  <c:v>Price As of 2/13/2019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val>
            <c:numRef>
              <c:f>ICE_DLY_AVG_PR!$F$2:$F$154</c:f>
              <c:numCache>
                <c:formatCode>0.00</c:formatCode>
                <c:ptCount val="153"/>
                <c:pt idx="0">
                  <c:v>24.783333333333299</c:v>
                </c:pt>
                <c:pt idx="1">
                  <c:v>24.783333333333299</c:v>
                </c:pt>
                <c:pt idx="2">
                  <c:v>24.783333333333299</c:v>
                </c:pt>
                <c:pt idx="3">
                  <c:v>24.783333333333299</c:v>
                </c:pt>
                <c:pt idx="4">
                  <c:v>24.783333333333299</c:v>
                </c:pt>
                <c:pt idx="5">
                  <c:v>20.07</c:v>
                </c:pt>
                <c:pt idx="6">
                  <c:v>20.07</c:v>
                </c:pt>
                <c:pt idx="7">
                  <c:v>24.783333333333299</c:v>
                </c:pt>
                <c:pt idx="8">
                  <c:v>24.783333333333299</c:v>
                </c:pt>
                <c:pt idx="9">
                  <c:v>24.783333333333299</c:v>
                </c:pt>
                <c:pt idx="10">
                  <c:v>24.783333333333299</c:v>
                </c:pt>
                <c:pt idx="11">
                  <c:v>24.783333333333299</c:v>
                </c:pt>
                <c:pt idx="12">
                  <c:v>20.07</c:v>
                </c:pt>
                <c:pt idx="13">
                  <c:v>20.07</c:v>
                </c:pt>
                <c:pt idx="14">
                  <c:v>24.783333333333299</c:v>
                </c:pt>
                <c:pt idx="15">
                  <c:v>24.783333333333299</c:v>
                </c:pt>
                <c:pt idx="16">
                  <c:v>24.783333333333299</c:v>
                </c:pt>
                <c:pt idx="17">
                  <c:v>24.783333333333299</c:v>
                </c:pt>
                <c:pt idx="18">
                  <c:v>24.783333333333299</c:v>
                </c:pt>
                <c:pt idx="19">
                  <c:v>20.07</c:v>
                </c:pt>
                <c:pt idx="20">
                  <c:v>20.07</c:v>
                </c:pt>
                <c:pt idx="21">
                  <c:v>24.783333333333299</c:v>
                </c:pt>
                <c:pt idx="22">
                  <c:v>24.783333333333299</c:v>
                </c:pt>
                <c:pt idx="23">
                  <c:v>24.783333333333299</c:v>
                </c:pt>
                <c:pt idx="24">
                  <c:v>24.783333333333299</c:v>
                </c:pt>
                <c:pt idx="25">
                  <c:v>24.783333333333299</c:v>
                </c:pt>
                <c:pt idx="26">
                  <c:v>20.07</c:v>
                </c:pt>
                <c:pt idx="27">
                  <c:v>20.07</c:v>
                </c:pt>
                <c:pt idx="28">
                  <c:v>24.783333333333299</c:v>
                </c:pt>
                <c:pt idx="29">
                  <c:v>24.783333333333299</c:v>
                </c:pt>
                <c:pt idx="30">
                  <c:v>28.543333333333301</c:v>
                </c:pt>
                <c:pt idx="31">
                  <c:v>28.543333333333301</c:v>
                </c:pt>
                <c:pt idx="32">
                  <c:v>28.543333333333301</c:v>
                </c:pt>
                <c:pt idx="33">
                  <c:v>20.966666666666701</c:v>
                </c:pt>
                <c:pt idx="34">
                  <c:v>20.966666666666701</c:v>
                </c:pt>
                <c:pt idx="35">
                  <c:v>28.543333333333301</c:v>
                </c:pt>
                <c:pt idx="36">
                  <c:v>28.543333333333301</c:v>
                </c:pt>
                <c:pt idx="37">
                  <c:v>28.543333333333301</c:v>
                </c:pt>
                <c:pt idx="38">
                  <c:v>28.543333333333301</c:v>
                </c:pt>
                <c:pt idx="39">
                  <c:v>28.543333333333301</c:v>
                </c:pt>
                <c:pt idx="40">
                  <c:v>20.966666666666701</c:v>
                </c:pt>
                <c:pt idx="41">
                  <c:v>20.966666666666701</c:v>
                </c:pt>
                <c:pt idx="42">
                  <c:v>28.543333333333301</c:v>
                </c:pt>
                <c:pt idx="43">
                  <c:v>28.543333333333301</c:v>
                </c:pt>
                <c:pt idx="44">
                  <c:v>28.543333333333301</c:v>
                </c:pt>
                <c:pt idx="45">
                  <c:v>28.543333333333301</c:v>
                </c:pt>
                <c:pt idx="46">
                  <c:v>28.543333333333301</c:v>
                </c:pt>
                <c:pt idx="47">
                  <c:v>20.966666666666701</c:v>
                </c:pt>
                <c:pt idx="48">
                  <c:v>20.966666666666701</c:v>
                </c:pt>
                <c:pt idx="49">
                  <c:v>28.543333333333301</c:v>
                </c:pt>
                <c:pt idx="50">
                  <c:v>28.543333333333301</c:v>
                </c:pt>
                <c:pt idx="51">
                  <c:v>28.543333333333301</c:v>
                </c:pt>
                <c:pt idx="52">
                  <c:v>28.543333333333301</c:v>
                </c:pt>
                <c:pt idx="53">
                  <c:v>28.543333333333301</c:v>
                </c:pt>
                <c:pt idx="54">
                  <c:v>20.966666666666701</c:v>
                </c:pt>
                <c:pt idx="55">
                  <c:v>20.966666666666701</c:v>
                </c:pt>
                <c:pt idx="56">
                  <c:v>20.966666666666701</c:v>
                </c:pt>
                <c:pt idx="57">
                  <c:v>28.543333333333301</c:v>
                </c:pt>
                <c:pt idx="58">
                  <c:v>28.543333333333301</c:v>
                </c:pt>
                <c:pt idx="59">
                  <c:v>28.543333333333301</c:v>
                </c:pt>
                <c:pt idx="60">
                  <c:v>28.543333333333301</c:v>
                </c:pt>
                <c:pt idx="61">
                  <c:v>29.366666666666699</c:v>
                </c:pt>
                <c:pt idx="62">
                  <c:v>29.366666666666699</c:v>
                </c:pt>
                <c:pt idx="63">
                  <c:v>38.546666666666702</c:v>
                </c:pt>
                <c:pt idx="64">
                  <c:v>38.546666666666702</c:v>
                </c:pt>
                <c:pt idx="65">
                  <c:v>38.546666666666702</c:v>
                </c:pt>
                <c:pt idx="66">
                  <c:v>38.546666666666702</c:v>
                </c:pt>
                <c:pt idx="67">
                  <c:v>38.546666666666702</c:v>
                </c:pt>
                <c:pt idx="68">
                  <c:v>29.366666666666699</c:v>
                </c:pt>
                <c:pt idx="69">
                  <c:v>29.366666666666699</c:v>
                </c:pt>
                <c:pt idx="70">
                  <c:v>38.546666666666702</c:v>
                </c:pt>
                <c:pt idx="71">
                  <c:v>38.546666666666702</c:v>
                </c:pt>
                <c:pt idx="72">
                  <c:v>38.546666666666702</c:v>
                </c:pt>
                <c:pt idx="73">
                  <c:v>38.546666666666702</c:v>
                </c:pt>
                <c:pt idx="74">
                  <c:v>38.546666666666702</c:v>
                </c:pt>
                <c:pt idx="75">
                  <c:v>29.366666666666699</c:v>
                </c:pt>
                <c:pt idx="76">
                  <c:v>29.366666666666699</c:v>
                </c:pt>
                <c:pt idx="77">
                  <c:v>38.546666666666702</c:v>
                </c:pt>
                <c:pt idx="78">
                  <c:v>38.546666666666702</c:v>
                </c:pt>
                <c:pt idx="79">
                  <c:v>38.546666666666702</c:v>
                </c:pt>
                <c:pt idx="80">
                  <c:v>38.546666666666702</c:v>
                </c:pt>
                <c:pt idx="81">
                  <c:v>38.546666666666702</c:v>
                </c:pt>
                <c:pt idx="82">
                  <c:v>29.366666666666699</c:v>
                </c:pt>
                <c:pt idx="83">
                  <c:v>29.366666666666699</c:v>
                </c:pt>
                <c:pt idx="84">
                  <c:v>38.546666666666702</c:v>
                </c:pt>
                <c:pt idx="85">
                  <c:v>38.546666666666702</c:v>
                </c:pt>
                <c:pt idx="86">
                  <c:v>38.546666666666702</c:v>
                </c:pt>
                <c:pt idx="87">
                  <c:v>38.546666666666702</c:v>
                </c:pt>
                <c:pt idx="88">
                  <c:v>38.546666666666702</c:v>
                </c:pt>
                <c:pt idx="89">
                  <c:v>29.366666666666699</c:v>
                </c:pt>
                <c:pt idx="90">
                  <c:v>29.366666666666699</c:v>
                </c:pt>
                <c:pt idx="91">
                  <c:v>75.446666666666701</c:v>
                </c:pt>
                <c:pt idx="92">
                  <c:v>75.446666666666701</c:v>
                </c:pt>
                <c:pt idx="93">
                  <c:v>75.446666666666701</c:v>
                </c:pt>
                <c:pt idx="94">
                  <c:v>43.58</c:v>
                </c:pt>
                <c:pt idx="95">
                  <c:v>75.446666666666701</c:v>
                </c:pt>
                <c:pt idx="96">
                  <c:v>43.58</c:v>
                </c:pt>
                <c:pt idx="97">
                  <c:v>43.58</c:v>
                </c:pt>
                <c:pt idx="98">
                  <c:v>75.446666666666701</c:v>
                </c:pt>
                <c:pt idx="99">
                  <c:v>75.446666666666701</c:v>
                </c:pt>
                <c:pt idx="100">
                  <c:v>75.446666666666701</c:v>
                </c:pt>
                <c:pt idx="101">
                  <c:v>75.446666666666701</c:v>
                </c:pt>
                <c:pt idx="102">
                  <c:v>75.446666666666701</c:v>
                </c:pt>
                <c:pt idx="103">
                  <c:v>43.58</c:v>
                </c:pt>
                <c:pt idx="104">
                  <c:v>43.58</c:v>
                </c:pt>
                <c:pt idx="105">
                  <c:v>75.446666666666701</c:v>
                </c:pt>
                <c:pt idx="106">
                  <c:v>75.446666666666701</c:v>
                </c:pt>
                <c:pt idx="107">
                  <c:v>75.446666666666701</c:v>
                </c:pt>
                <c:pt idx="108">
                  <c:v>75.446666666666701</c:v>
                </c:pt>
                <c:pt idx="109">
                  <c:v>75.446666666666701</c:v>
                </c:pt>
                <c:pt idx="110">
                  <c:v>43.58</c:v>
                </c:pt>
                <c:pt idx="111">
                  <c:v>43.58</c:v>
                </c:pt>
                <c:pt idx="112">
                  <c:v>75.446666666666701</c:v>
                </c:pt>
                <c:pt idx="113">
                  <c:v>75.446666666666701</c:v>
                </c:pt>
                <c:pt idx="114">
                  <c:v>75.446666666666701</c:v>
                </c:pt>
                <c:pt idx="115">
                  <c:v>75.446666666666701</c:v>
                </c:pt>
                <c:pt idx="116">
                  <c:v>75.446666666666701</c:v>
                </c:pt>
                <c:pt idx="117">
                  <c:v>43.58</c:v>
                </c:pt>
                <c:pt idx="118">
                  <c:v>43.58</c:v>
                </c:pt>
                <c:pt idx="119">
                  <c:v>75.446666666666701</c:v>
                </c:pt>
                <c:pt idx="120">
                  <c:v>75.446666666666701</c:v>
                </c:pt>
                <c:pt idx="121">
                  <c:v>75.446666666666701</c:v>
                </c:pt>
                <c:pt idx="122">
                  <c:v>121.113333333333</c:v>
                </c:pt>
                <c:pt idx="123">
                  <c:v>121.113333333333</c:v>
                </c:pt>
                <c:pt idx="124">
                  <c:v>45.5</c:v>
                </c:pt>
                <c:pt idx="125">
                  <c:v>45.5</c:v>
                </c:pt>
                <c:pt idx="126">
                  <c:v>121.113333333333</c:v>
                </c:pt>
                <c:pt idx="127">
                  <c:v>121.113333333333</c:v>
                </c:pt>
                <c:pt idx="128">
                  <c:v>121.113333333333</c:v>
                </c:pt>
                <c:pt idx="129">
                  <c:v>121.113333333333</c:v>
                </c:pt>
                <c:pt idx="130">
                  <c:v>121.113333333333</c:v>
                </c:pt>
                <c:pt idx="131">
                  <c:v>45.5</c:v>
                </c:pt>
                <c:pt idx="132">
                  <c:v>45.5</c:v>
                </c:pt>
                <c:pt idx="133">
                  <c:v>121.113333333333</c:v>
                </c:pt>
                <c:pt idx="134">
                  <c:v>121.113333333333</c:v>
                </c:pt>
                <c:pt idx="135">
                  <c:v>121.113333333333</c:v>
                </c:pt>
                <c:pt idx="136">
                  <c:v>121.113333333333</c:v>
                </c:pt>
                <c:pt idx="137">
                  <c:v>121.113333333333</c:v>
                </c:pt>
                <c:pt idx="138">
                  <c:v>45.5</c:v>
                </c:pt>
                <c:pt idx="139">
                  <c:v>45.5</c:v>
                </c:pt>
                <c:pt idx="140">
                  <c:v>121.113333333333</c:v>
                </c:pt>
                <c:pt idx="141">
                  <c:v>121.113333333333</c:v>
                </c:pt>
                <c:pt idx="142">
                  <c:v>121.113333333333</c:v>
                </c:pt>
                <c:pt idx="143">
                  <c:v>121.113333333333</c:v>
                </c:pt>
                <c:pt idx="144">
                  <c:v>121.113333333333</c:v>
                </c:pt>
                <c:pt idx="145">
                  <c:v>45.5</c:v>
                </c:pt>
                <c:pt idx="146">
                  <c:v>45.5</c:v>
                </c:pt>
                <c:pt idx="147">
                  <c:v>121.113333333333</c:v>
                </c:pt>
                <c:pt idx="148">
                  <c:v>121.113333333333</c:v>
                </c:pt>
                <c:pt idx="149">
                  <c:v>121.113333333333</c:v>
                </c:pt>
                <c:pt idx="150">
                  <c:v>121.113333333333</c:v>
                </c:pt>
                <c:pt idx="151">
                  <c:v>121.113333333333</c:v>
                </c:pt>
                <c:pt idx="152">
                  <c:v>45.5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967888"/>
        <c:axId val="109969064"/>
      </c:lineChart>
      <c:dateAx>
        <c:axId val="1099678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b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Future Date</a:t>
                </a:r>
              </a:p>
            </c:rich>
          </c:tx>
          <c:layout/>
          <c:overlay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anchor="b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69064"/>
        <c:crosses val="autoZero"/>
        <c:auto val="0"/>
        <c:lblOffset val="100"/>
        <c:baseTimeUnit val="days"/>
      </c:dateAx>
      <c:valAx>
        <c:axId val="10996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Energy Price ($/MWh)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6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77279961775996"/>
          <c:y val="0.68543745352331775"/>
          <c:w val="0.17931177422010441"/>
          <c:h val="0.102389758444274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Sheet1!$B$2:$B$63</c:f>
              <c:numCache>
                <c:formatCode>_(* #,##0.00_);_(* \(#,##0.00\);_(* "-"??_);_(@_)</c:formatCode>
                <c:ptCount val="62"/>
                <c:pt idx="0">
                  <c:v>406597235.74000001</c:v>
                </c:pt>
                <c:pt idx="1">
                  <c:v>386041338</c:v>
                </c:pt>
                <c:pt idx="2">
                  <c:v>388085381.70999998</c:v>
                </c:pt>
                <c:pt idx="3">
                  <c:v>374735898.69999999</c:v>
                </c:pt>
                <c:pt idx="4">
                  <c:v>337264964.88999999</c:v>
                </c:pt>
                <c:pt idx="5">
                  <c:v>346818499.31999999</c:v>
                </c:pt>
                <c:pt idx="6">
                  <c:v>353529667.13</c:v>
                </c:pt>
                <c:pt idx="7">
                  <c:v>373228070.44999999</c:v>
                </c:pt>
                <c:pt idx="8">
                  <c:v>372964072.41000003</c:v>
                </c:pt>
                <c:pt idx="9">
                  <c:v>369971098.32999998</c:v>
                </c:pt>
                <c:pt idx="10">
                  <c:v>370311725.50999999</c:v>
                </c:pt>
                <c:pt idx="11">
                  <c:v>348969293.19</c:v>
                </c:pt>
                <c:pt idx="12">
                  <c:v>341665611.94999999</c:v>
                </c:pt>
                <c:pt idx="13">
                  <c:v>341922867.99000001</c:v>
                </c:pt>
                <c:pt idx="14">
                  <c:v>322937800.64999998</c:v>
                </c:pt>
                <c:pt idx="15">
                  <c:v>326513531.31999999</c:v>
                </c:pt>
                <c:pt idx="16">
                  <c:v>329038508.88</c:v>
                </c:pt>
                <c:pt idx="17">
                  <c:v>322020395.14999998</c:v>
                </c:pt>
                <c:pt idx="18">
                  <c:v>316985441.80000001</c:v>
                </c:pt>
                <c:pt idx="19">
                  <c:v>322430263.70999998</c:v>
                </c:pt>
                <c:pt idx="20">
                  <c:v>323451788.74000001</c:v>
                </c:pt>
                <c:pt idx="21">
                  <c:v>333374349.98000002</c:v>
                </c:pt>
                <c:pt idx="22">
                  <c:v>336131257.77999997</c:v>
                </c:pt>
                <c:pt idx="23">
                  <c:v>338930163.23000002</c:v>
                </c:pt>
                <c:pt idx="24">
                  <c:v>332266779.48000002</c:v>
                </c:pt>
                <c:pt idx="25">
                  <c:v>330326783.75</c:v>
                </c:pt>
                <c:pt idx="26">
                  <c:v>330383630.17000002</c:v>
                </c:pt>
                <c:pt idx="27">
                  <c:v>325009044.52999997</c:v>
                </c:pt>
                <c:pt idx="28">
                  <c:v>321251058.47000003</c:v>
                </c:pt>
                <c:pt idx="29">
                  <c:v>321547907.13999999</c:v>
                </c:pt>
                <c:pt idx="30">
                  <c:v>316930506.80000001</c:v>
                </c:pt>
                <c:pt idx="31">
                  <c:v>309066425.75999999</c:v>
                </c:pt>
                <c:pt idx="32">
                  <c:v>301803821.23000002</c:v>
                </c:pt>
                <c:pt idx="33">
                  <c:v>305668362.48000002</c:v>
                </c:pt>
                <c:pt idx="34">
                  <c:v>340897601.06999999</c:v>
                </c:pt>
                <c:pt idx="35">
                  <c:v>346846463.72000003</c:v>
                </c:pt>
                <c:pt idx="36">
                  <c:v>337089956.10000002</c:v>
                </c:pt>
                <c:pt idx="37">
                  <c:v>334385923.69</c:v>
                </c:pt>
                <c:pt idx="38">
                  <c:v>324718468.05000001</c:v>
                </c:pt>
                <c:pt idx="39">
                  <c:v>296203361.82999998</c:v>
                </c:pt>
                <c:pt idx="40">
                  <c:v>301909603.94999999</c:v>
                </c:pt>
                <c:pt idx="41">
                  <c:v>318105528.58999997</c:v>
                </c:pt>
                <c:pt idx="42">
                  <c:v>337996453.17000002</c:v>
                </c:pt>
                <c:pt idx="43">
                  <c:v>339295167.70999998</c:v>
                </c:pt>
                <c:pt idx="44">
                  <c:v>338285075.94999999</c:v>
                </c:pt>
                <c:pt idx="45">
                  <c:v>407617178.19999999</c:v>
                </c:pt>
                <c:pt idx="46">
                  <c:v>370264803.63999999</c:v>
                </c:pt>
                <c:pt idx="47">
                  <c:v>353114634.20999998</c:v>
                </c:pt>
                <c:pt idx="48">
                  <c:v>361195345.36000001</c:v>
                </c:pt>
                <c:pt idx="49">
                  <c:v>364765990.06999999</c:v>
                </c:pt>
                <c:pt idx="50">
                  <c:v>366191975.74000001</c:v>
                </c:pt>
                <c:pt idx="51">
                  <c:v>372163725.74000001</c:v>
                </c:pt>
                <c:pt idx="52">
                  <c:v>367364576.08999997</c:v>
                </c:pt>
                <c:pt idx="53">
                  <c:v>312580993.86000001</c:v>
                </c:pt>
                <c:pt idx="54">
                  <c:v>319180027.97000003</c:v>
                </c:pt>
                <c:pt idx="55">
                  <c:v>332066629.54000002</c:v>
                </c:pt>
                <c:pt idx="56">
                  <c:v>317579252.57999998</c:v>
                </c:pt>
                <c:pt idx="57">
                  <c:v>316773402.08999997</c:v>
                </c:pt>
                <c:pt idx="58">
                  <c:v>318202027.5</c:v>
                </c:pt>
                <c:pt idx="59">
                  <c:v>299408350.41000003</c:v>
                </c:pt>
                <c:pt idx="60">
                  <c:v>276392006.97000003</c:v>
                </c:pt>
                <c:pt idx="61">
                  <c:v>275601069.75999999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940704"/>
        <c:axId val="395938352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RFAF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Sheet1!$C$2:$C$63</c:f>
              <c:numCache>
                <c:formatCode>0.00</c:formatCode>
                <c:ptCount val="62"/>
                <c:pt idx="0">
                  <c:v>1.04</c:v>
                </c:pt>
                <c:pt idx="1">
                  <c:v>1.04</c:v>
                </c:pt>
                <c:pt idx="2">
                  <c:v>1.05</c:v>
                </c:pt>
                <c:pt idx="3">
                  <c:v>1.07</c:v>
                </c:pt>
                <c:pt idx="4">
                  <c:v>0.98</c:v>
                </c:pt>
                <c:pt idx="5">
                  <c:v>1.04</c:v>
                </c:pt>
                <c:pt idx="6">
                  <c:v>1.03</c:v>
                </c:pt>
                <c:pt idx="7">
                  <c:v>1.1000000000000001</c:v>
                </c:pt>
                <c:pt idx="8">
                  <c:v>1.0900000000000001</c:v>
                </c:pt>
                <c:pt idx="9">
                  <c:v>1.07</c:v>
                </c:pt>
                <c:pt idx="10">
                  <c:v>1.1200000000000001</c:v>
                </c:pt>
                <c:pt idx="11">
                  <c:v>1.1000000000000001</c:v>
                </c:pt>
                <c:pt idx="12">
                  <c:v>1.04</c:v>
                </c:pt>
                <c:pt idx="13">
                  <c:v>1.02</c:v>
                </c:pt>
                <c:pt idx="14">
                  <c:v>0.93</c:v>
                </c:pt>
                <c:pt idx="15">
                  <c:v>0.93</c:v>
                </c:pt>
                <c:pt idx="16">
                  <c:v>0.94</c:v>
                </c:pt>
                <c:pt idx="17">
                  <c:v>0.84</c:v>
                </c:pt>
                <c:pt idx="18">
                  <c:v>0.96</c:v>
                </c:pt>
                <c:pt idx="19">
                  <c:v>0.97</c:v>
                </c:pt>
                <c:pt idx="20">
                  <c:v>0.99</c:v>
                </c:pt>
                <c:pt idx="21">
                  <c:v>1.04</c:v>
                </c:pt>
                <c:pt idx="22">
                  <c:v>1.05</c:v>
                </c:pt>
                <c:pt idx="23">
                  <c:v>1.06</c:v>
                </c:pt>
                <c:pt idx="24">
                  <c:v>1.04</c:v>
                </c:pt>
                <c:pt idx="25">
                  <c:v>1.07</c:v>
                </c:pt>
                <c:pt idx="26">
                  <c:v>1.04</c:v>
                </c:pt>
                <c:pt idx="27">
                  <c:v>1.08</c:v>
                </c:pt>
                <c:pt idx="28">
                  <c:v>1.05</c:v>
                </c:pt>
                <c:pt idx="29">
                  <c:v>1.05</c:v>
                </c:pt>
                <c:pt idx="30">
                  <c:v>1.07</c:v>
                </c:pt>
                <c:pt idx="31">
                  <c:v>1.1100000000000001</c:v>
                </c:pt>
                <c:pt idx="32">
                  <c:v>1.1000000000000001</c:v>
                </c:pt>
                <c:pt idx="33">
                  <c:v>1.1000000000000001</c:v>
                </c:pt>
                <c:pt idx="34">
                  <c:v>1.08</c:v>
                </c:pt>
                <c:pt idx="35">
                  <c:v>1.1299999999999999</c:v>
                </c:pt>
                <c:pt idx="36">
                  <c:v>1.1299999999999999</c:v>
                </c:pt>
                <c:pt idx="37">
                  <c:v>1.1499999999999999</c:v>
                </c:pt>
                <c:pt idx="38">
                  <c:v>1.21</c:v>
                </c:pt>
                <c:pt idx="39">
                  <c:v>1.1499999999999999</c:v>
                </c:pt>
                <c:pt idx="40">
                  <c:v>1.17</c:v>
                </c:pt>
                <c:pt idx="41">
                  <c:v>1.23</c:v>
                </c:pt>
                <c:pt idx="42">
                  <c:v>1.41</c:v>
                </c:pt>
                <c:pt idx="43">
                  <c:v>1.4</c:v>
                </c:pt>
                <c:pt idx="44">
                  <c:v>1.41</c:v>
                </c:pt>
                <c:pt idx="45">
                  <c:v>1.87</c:v>
                </c:pt>
                <c:pt idx="46">
                  <c:v>1.7</c:v>
                </c:pt>
                <c:pt idx="47">
                  <c:v>1.61</c:v>
                </c:pt>
                <c:pt idx="48">
                  <c:v>1.58</c:v>
                </c:pt>
                <c:pt idx="49">
                  <c:v>1.55</c:v>
                </c:pt>
                <c:pt idx="50">
                  <c:v>1.55</c:v>
                </c:pt>
                <c:pt idx="51">
                  <c:v>1.57</c:v>
                </c:pt>
                <c:pt idx="52">
                  <c:v>1.54</c:v>
                </c:pt>
                <c:pt idx="53">
                  <c:v>1.26</c:v>
                </c:pt>
                <c:pt idx="54">
                  <c:v>1.23</c:v>
                </c:pt>
                <c:pt idx="55">
                  <c:v>1.24</c:v>
                </c:pt>
                <c:pt idx="56">
                  <c:v>1.1499999999999999</c:v>
                </c:pt>
                <c:pt idx="57">
                  <c:v>1.1499999999999999</c:v>
                </c:pt>
                <c:pt idx="58">
                  <c:v>1.17</c:v>
                </c:pt>
                <c:pt idx="59">
                  <c:v>1.02</c:v>
                </c:pt>
                <c:pt idx="60">
                  <c:v>1.01</c:v>
                </c:pt>
                <c:pt idx="61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DFAF</c:v>
                </c:pt>
              </c:strCache>
            </c:strRef>
          </c:tx>
          <c:spPr>
            <a:ln w="28575" cap="rnd">
              <a:solidFill>
                <a:srgbClr val="9DA4A9"/>
              </a:solidFill>
              <a:round/>
            </a:ln>
            <a:effectLst/>
          </c:spPr>
          <c:marker>
            <c:symbol val="none"/>
          </c:marker>
          <c:cat>
            <c:numRef>
              <c:f>Sheet1!$A$2:$A$63</c:f>
              <c:numCache>
                <c:formatCode>m/d/yyyy</c:formatCode>
                <c:ptCount val="62"/>
                <c:pt idx="0">
                  <c:v>43435</c:v>
                </c:pt>
                <c:pt idx="1">
                  <c:v>43436</c:v>
                </c:pt>
                <c:pt idx="2">
                  <c:v>43437</c:v>
                </c:pt>
                <c:pt idx="3">
                  <c:v>43438</c:v>
                </c:pt>
                <c:pt idx="4">
                  <c:v>43439</c:v>
                </c:pt>
                <c:pt idx="5">
                  <c:v>43440</c:v>
                </c:pt>
                <c:pt idx="6">
                  <c:v>43441</c:v>
                </c:pt>
                <c:pt idx="7">
                  <c:v>43442</c:v>
                </c:pt>
                <c:pt idx="8">
                  <c:v>43443</c:v>
                </c:pt>
                <c:pt idx="9">
                  <c:v>43444</c:v>
                </c:pt>
                <c:pt idx="10">
                  <c:v>43445</c:v>
                </c:pt>
                <c:pt idx="11">
                  <c:v>43446</c:v>
                </c:pt>
                <c:pt idx="12">
                  <c:v>43447</c:v>
                </c:pt>
                <c:pt idx="13">
                  <c:v>43448</c:v>
                </c:pt>
                <c:pt idx="14">
                  <c:v>43449</c:v>
                </c:pt>
                <c:pt idx="15">
                  <c:v>43450</c:v>
                </c:pt>
                <c:pt idx="16">
                  <c:v>43451</c:v>
                </c:pt>
                <c:pt idx="17">
                  <c:v>43452</c:v>
                </c:pt>
                <c:pt idx="18">
                  <c:v>43453</c:v>
                </c:pt>
                <c:pt idx="19">
                  <c:v>43454</c:v>
                </c:pt>
                <c:pt idx="20">
                  <c:v>43455</c:v>
                </c:pt>
                <c:pt idx="21">
                  <c:v>43456</c:v>
                </c:pt>
                <c:pt idx="22">
                  <c:v>43457</c:v>
                </c:pt>
                <c:pt idx="23">
                  <c:v>43458</c:v>
                </c:pt>
                <c:pt idx="24">
                  <c:v>43459</c:v>
                </c:pt>
                <c:pt idx="25">
                  <c:v>43460</c:v>
                </c:pt>
                <c:pt idx="26">
                  <c:v>43461</c:v>
                </c:pt>
                <c:pt idx="27">
                  <c:v>43462</c:v>
                </c:pt>
                <c:pt idx="28">
                  <c:v>43463</c:v>
                </c:pt>
                <c:pt idx="29">
                  <c:v>43464</c:v>
                </c:pt>
                <c:pt idx="30">
                  <c:v>43465</c:v>
                </c:pt>
                <c:pt idx="31">
                  <c:v>43466</c:v>
                </c:pt>
                <c:pt idx="32">
                  <c:v>43467</c:v>
                </c:pt>
                <c:pt idx="33">
                  <c:v>43468</c:v>
                </c:pt>
                <c:pt idx="34">
                  <c:v>43469</c:v>
                </c:pt>
                <c:pt idx="35">
                  <c:v>43470</c:v>
                </c:pt>
                <c:pt idx="36">
                  <c:v>43471</c:v>
                </c:pt>
                <c:pt idx="37">
                  <c:v>43472</c:v>
                </c:pt>
                <c:pt idx="38">
                  <c:v>43473</c:v>
                </c:pt>
                <c:pt idx="39">
                  <c:v>43474</c:v>
                </c:pt>
                <c:pt idx="40">
                  <c:v>43475</c:v>
                </c:pt>
                <c:pt idx="41">
                  <c:v>43476</c:v>
                </c:pt>
                <c:pt idx="42">
                  <c:v>43477</c:v>
                </c:pt>
                <c:pt idx="43">
                  <c:v>43478</c:v>
                </c:pt>
                <c:pt idx="44">
                  <c:v>43479</c:v>
                </c:pt>
                <c:pt idx="45">
                  <c:v>43480</c:v>
                </c:pt>
                <c:pt idx="46">
                  <c:v>43481</c:v>
                </c:pt>
                <c:pt idx="47">
                  <c:v>43482</c:v>
                </c:pt>
                <c:pt idx="48">
                  <c:v>43483</c:v>
                </c:pt>
                <c:pt idx="49">
                  <c:v>43484</c:v>
                </c:pt>
                <c:pt idx="50">
                  <c:v>43485</c:v>
                </c:pt>
                <c:pt idx="51">
                  <c:v>43486</c:v>
                </c:pt>
                <c:pt idx="52">
                  <c:v>43487</c:v>
                </c:pt>
                <c:pt idx="53">
                  <c:v>43488</c:v>
                </c:pt>
                <c:pt idx="54">
                  <c:v>43489</c:v>
                </c:pt>
                <c:pt idx="55">
                  <c:v>43490</c:v>
                </c:pt>
                <c:pt idx="56">
                  <c:v>43491</c:v>
                </c:pt>
                <c:pt idx="57">
                  <c:v>43492</c:v>
                </c:pt>
                <c:pt idx="58">
                  <c:v>43493</c:v>
                </c:pt>
                <c:pt idx="59">
                  <c:v>43494</c:v>
                </c:pt>
                <c:pt idx="60">
                  <c:v>43495</c:v>
                </c:pt>
                <c:pt idx="61">
                  <c:v>43496</c:v>
                </c:pt>
              </c:numCache>
            </c:numRef>
          </c:cat>
          <c:val>
            <c:numRef>
              <c:f>Sheet1!$D$2:$D$63</c:f>
              <c:numCache>
                <c:formatCode>0.00</c:formatCode>
                <c:ptCount val="62"/>
                <c:pt idx="0">
                  <c:v>1.17</c:v>
                </c:pt>
                <c:pt idx="1">
                  <c:v>1.17</c:v>
                </c:pt>
                <c:pt idx="2">
                  <c:v>1.18</c:v>
                </c:pt>
                <c:pt idx="3">
                  <c:v>1.1100000000000001</c:v>
                </c:pt>
                <c:pt idx="4">
                  <c:v>1.07</c:v>
                </c:pt>
                <c:pt idx="5">
                  <c:v>1.1100000000000001</c:v>
                </c:pt>
                <c:pt idx="6">
                  <c:v>1.08</c:v>
                </c:pt>
                <c:pt idx="7">
                  <c:v>1.0900000000000001</c:v>
                </c:pt>
                <c:pt idx="8">
                  <c:v>1.07</c:v>
                </c:pt>
                <c:pt idx="9">
                  <c:v>1.05</c:v>
                </c:pt>
                <c:pt idx="10">
                  <c:v>1.04</c:v>
                </c:pt>
                <c:pt idx="11">
                  <c:v>0.89</c:v>
                </c:pt>
                <c:pt idx="12">
                  <c:v>0.85</c:v>
                </c:pt>
                <c:pt idx="13">
                  <c:v>0.89</c:v>
                </c:pt>
                <c:pt idx="14">
                  <c:v>0.85</c:v>
                </c:pt>
                <c:pt idx="15">
                  <c:v>0.85</c:v>
                </c:pt>
                <c:pt idx="16">
                  <c:v>0.86</c:v>
                </c:pt>
                <c:pt idx="17">
                  <c:v>0.8</c:v>
                </c:pt>
                <c:pt idx="18">
                  <c:v>0.97</c:v>
                </c:pt>
                <c:pt idx="19">
                  <c:v>1.02</c:v>
                </c:pt>
                <c:pt idx="20">
                  <c:v>1.04</c:v>
                </c:pt>
                <c:pt idx="21">
                  <c:v>1.1000000000000001</c:v>
                </c:pt>
                <c:pt idx="22">
                  <c:v>1.1000000000000001</c:v>
                </c:pt>
                <c:pt idx="23">
                  <c:v>1.1200000000000001</c:v>
                </c:pt>
                <c:pt idx="24">
                  <c:v>1.1000000000000001</c:v>
                </c:pt>
                <c:pt idx="25">
                  <c:v>1.1200000000000001</c:v>
                </c:pt>
                <c:pt idx="26">
                  <c:v>1.1299999999999999</c:v>
                </c:pt>
                <c:pt idx="27">
                  <c:v>1.23</c:v>
                </c:pt>
                <c:pt idx="28">
                  <c:v>1.1299999999999999</c:v>
                </c:pt>
                <c:pt idx="29">
                  <c:v>1.1299999999999999</c:v>
                </c:pt>
                <c:pt idx="30">
                  <c:v>1.1499999999999999</c:v>
                </c:pt>
                <c:pt idx="31">
                  <c:v>1.06</c:v>
                </c:pt>
                <c:pt idx="32">
                  <c:v>1.06</c:v>
                </c:pt>
                <c:pt idx="33">
                  <c:v>1.08</c:v>
                </c:pt>
                <c:pt idx="34">
                  <c:v>1.07</c:v>
                </c:pt>
                <c:pt idx="35">
                  <c:v>1</c:v>
                </c:pt>
                <c:pt idx="36">
                  <c:v>1</c:v>
                </c:pt>
                <c:pt idx="37">
                  <c:v>1.02</c:v>
                </c:pt>
                <c:pt idx="38">
                  <c:v>0.94</c:v>
                </c:pt>
                <c:pt idx="39">
                  <c:v>0.99</c:v>
                </c:pt>
                <c:pt idx="40">
                  <c:v>0.99</c:v>
                </c:pt>
                <c:pt idx="41">
                  <c:v>1.04</c:v>
                </c:pt>
                <c:pt idx="42">
                  <c:v>1.22</c:v>
                </c:pt>
                <c:pt idx="43">
                  <c:v>1.22</c:v>
                </c:pt>
                <c:pt idx="44">
                  <c:v>1.22</c:v>
                </c:pt>
                <c:pt idx="45">
                  <c:v>1.74</c:v>
                </c:pt>
                <c:pt idx="46">
                  <c:v>1.58</c:v>
                </c:pt>
                <c:pt idx="47">
                  <c:v>1.43</c:v>
                </c:pt>
                <c:pt idx="48">
                  <c:v>1.36</c:v>
                </c:pt>
                <c:pt idx="49">
                  <c:v>1.35</c:v>
                </c:pt>
                <c:pt idx="50">
                  <c:v>1.35</c:v>
                </c:pt>
                <c:pt idx="51">
                  <c:v>1.37</c:v>
                </c:pt>
                <c:pt idx="52">
                  <c:v>1.32</c:v>
                </c:pt>
                <c:pt idx="53">
                  <c:v>1.0900000000000001</c:v>
                </c:pt>
                <c:pt idx="54">
                  <c:v>1.1299999999999999</c:v>
                </c:pt>
                <c:pt idx="55">
                  <c:v>1.24</c:v>
                </c:pt>
                <c:pt idx="56">
                  <c:v>1.2</c:v>
                </c:pt>
                <c:pt idx="57">
                  <c:v>1.19</c:v>
                </c:pt>
                <c:pt idx="58">
                  <c:v>1.21</c:v>
                </c:pt>
                <c:pt idx="59">
                  <c:v>1.0900000000000001</c:v>
                </c:pt>
                <c:pt idx="60">
                  <c:v>1.01</c:v>
                </c:pt>
                <c:pt idx="61">
                  <c:v>0.99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941488"/>
        <c:axId val="395939136"/>
      </c:lineChart>
      <c:dateAx>
        <c:axId val="395940704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938352"/>
        <c:crosses val="autoZero"/>
        <c:auto val="1"/>
        <c:lblOffset val="100"/>
        <c:baseTimeUnit val="days"/>
      </c:dateAx>
      <c:valAx>
        <c:axId val="39593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94070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646090534979424E-2"/>
                <c:y val="0.31272324669231943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 dirty="0"/>
                    <a:t>TPE in </a:t>
                  </a:r>
                  <a:r>
                    <a:rPr lang="en-US" dirty="0" smtClean="0"/>
                    <a:t>$ Millions</a:t>
                  </a:r>
                  <a:endParaRPr lang="en-US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9593913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dirty="0" smtClean="0"/>
                  <a:t>RFAF &amp;</a:t>
                </a:r>
                <a:r>
                  <a:rPr lang="en-US" sz="900" baseline="0" dirty="0" smtClean="0"/>
                  <a:t>  DFAF</a:t>
                </a:r>
                <a:endParaRPr lang="en-US" sz="9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941488"/>
        <c:crosses val="max"/>
        <c:crossBetween val="between"/>
      </c:valAx>
      <c:dateAx>
        <c:axId val="39594148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95939136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February 20,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Dec 2018- Jan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$338.6 million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$330.5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decrease in TPE is due to change in Real Time and Day Ahead settlement point prices</a:t>
            </a: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1,071.7 </a:t>
            </a: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$996.7 million.</a:t>
            </a:r>
          </a:p>
          <a:p>
            <a:pPr lvl="1">
              <a:spcAft>
                <a:spcPts val="600"/>
              </a:spcAft>
            </a:pPr>
            <a:r>
              <a:rPr lang="en-US" sz="12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due to the number of days of CRR auctions.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remained flat at 228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Dec </a:t>
            </a:r>
            <a:r>
              <a:rPr lang="en-US" sz="1800" dirty="0" smtClean="0">
                <a:cs typeface="Times New Roman" panose="02020603050405020304" pitchFamily="18" charset="0"/>
              </a:rPr>
              <a:t>2018- Jan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466361"/>
              </p:ext>
            </p:extLst>
          </p:nvPr>
        </p:nvGraphicFramePr>
        <p:xfrm>
          <a:off x="762000" y="914400"/>
          <a:ext cx="7848600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987671"/>
              </p:ext>
            </p:extLst>
          </p:nvPr>
        </p:nvGraphicFramePr>
        <p:xfrm>
          <a:off x="581025" y="990600"/>
          <a:ext cx="7981949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Dec 2018- Jan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Discretionary Collateral was relatively constant during December and January. </a:t>
            </a:r>
          </a:p>
          <a:p>
            <a:r>
              <a:rPr lang="en-US" sz="1400" dirty="0" smtClean="0"/>
              <a:t>At a Counter-Party level, no unusual changes were noted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809057"/>
              </p:ext>
            </p:extLst>
          </p:nvPr>
        </p:nvGraphicFramePr>
        <p:xfrm>
          <a:off x="877023" y="1366503"/>
          <a:ext cx="7019926" cy="416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Jan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40675"/>
              </p:ext>
            </p:extLst>
          </p:nvPr>
        </p:nvGraphicFramePr>
        <p:xfrm>
          <a:off x="762000" y="1369219"/>
          <a:ext cx="7620000" cy="411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collateral distribution/ TPE- Jan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Counterparties are sorted by discretionary collateral  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425417"/>
              </p:ext>
            </p:extLst>
          </p:nvPr>
        </p:nvGraphicFramePr>
        <p:xfrm>
          <a:off x="714374" y="1386682"/>
          <a:ext cx="7820025" cy="417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837901"/>
              </p:ext>
            </p:extLst>
          </p:nvPr>
        </p:nvGraphicFramePr>
        <p:xfrm>
          <a:off x="609600" y="914400"/>
          <a:ext cx="7743825" cy="4186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Dec 2018- Jan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 in January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779254"/>
              </p:ext>
            </p:extLst>
          </p:nvPr>
        </p:nvGraphicFramePr>
        <p:xfrm>
          <a:off x="1066800" y="1437145"/>
          <a:ext cx="6943725" cy="3333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0000"/>
              <a:satMod val="155000"/>
            </a:schemeClr>
          </a:gs>
          <a:gs pos="65000">
            <a:schemeClr val="phClr">
              <a:shade val="85000"/>
              <a:satMod val="155000"/>
            </a:schemeClr>
          </a:gs>
          <a:gs pos="100000">
            <a:schemeClr val="phClr">
              <a:shade val="95000"/>
              <a:satMod val="155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rnd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algn="tl" rotWithShape="0">
            <a:srgbClr val="000000">
              <a:alpha val="64000"/>
            </a:srgbClr>
          </a:outerShdw>
        </a:effectLst>
      </a:effectStyle>
      <a:effectStyle>
        <a:effectLst>
          <a:outerShdw blurRad="39000" dist="25400" dir="5400000">
            <a:srgbClr val="000000">
              <a:alpha val="35000"/>
            </a:srgbClr>
          </a:outerShdw>
        </a:effectLst>
      </a:effectStyle>
      <a:effectStyle>
        <a:effectLst>
          <a:outerShdw blurRad="39000" dist="25400" dir="5400000">
            <a:srgbClr val="000000">
              <a:alpha val="3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prstMaterial="matte">
          <a:bevelT h="22225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0000"/>
              <a:satMod val="155000"/>
            </a:schemeClr>
          </a:gs>
          <a:gs pos="35000">
            <a:schemeClr val="phClr">
              <a:shade val="75000"/>
              <a:satMod val="155000"/>
            </a:schemeClr>
          </a:gs>
          <a:gs pos="100000">
            <a:schemeClr val="phClr">
              <a:tint val="80000"/>
              <a:satMod val="255000"/>
            </a:schemeClr>
          </a:gs>
        </a:gsLst>
        <a:lin ang="16200000" scaled="0"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31175</TotalTime>
  <Words>310</Words>
  <Application>Microsoft Office PowerPoint</Application>
  <PresentationFormat>On-screen Show (4:3)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Dec 2018- Jan 2019</vt:lpstr>
      <vt:lpstr>Settlement Invoice Charges/TPE Dec 2018- Jan 2019</vt:lpstr>
      <vt:lpstr>Available Credit by Type Compared to Total Potential Exposure (TPE)</vt:lpstr>
      <vt:lpstr>Discretionary Collateral Dec 2018- Jan 2019</vt:lpstr>
      <vt:lpstr>TPE and Discretionary Collateral by Market Segment- Jan 2019</vt:lpstr>
      <vt:lpstr>Secured collateral distribution/ TPE- Jan 2019</vt:lpstr>
      <vt:lpstr>ICE Daily Average Prices April-August 2019</vt:lpstr>
      <vt:lpstr>TPE and Forward Adjustment Factors Dec 2018- Jan 2019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328</cp:revision>
  <cp:lastPrinted>2019-02-15T17:32:39Z</cp:lastPrinted>
  <dcterms:created xsi:type="dcterms:W3CDTF">2016-01-21T15:20:31Z</dcterms:created>
  <dcterms:modified xsi:type="dcterms:W3CDTF">2019-02-15T18:59:07Z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