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79" r:id="rId7"/>
    <p:sldId id="304" r:id="rId8"/>
    <p:sldId id="305" r:id="rId9"/>
    <p:sldId id="306" r:id="rId10"/>
    <p:sldId id="303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9" d="100"/>
          <a:sy n="99" d="100"/>
        </p:scale>
        <p:origin x="90" y="20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903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914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332538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 smtClean="0"/>
          </a:p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223084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223084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22308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994484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2484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 smtClean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 smtClean="0">
                <a:solidFill>
                  <a:schemeClr val="tx1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843951"/>
            <a:ext cx="555374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DG in Transmission Planning Studies</a:t>
            </a:r>
          </a:p>
          <a:p>
            <a:endParaRPr lang="en-US" b="1" dirty="0" smtClean="0">
              <a:solidFill>
                <a:schemeClr val="tx2"/>
              </a:solidFill>
            </a:endParaRPr>
          </a:p>
          <a:p>
            <a:r>
              <a:rPr lang="en-US" i="1" dirty="0" smtClean="0">
                <a:solidFill>
                  <a:schemeClr val="tx2"/>
                </a:solidFill>
              </a:rPr>
              <a:t>Jeff </a:t>
            </a:r>
            <a:r>
              <a:rPr lang="en-US" i="1" dirty="0" err="1" smtClean="0">
                <a:solidFill>
                  <a:schemeClr val="tx2"/>
                </a:solidFill>
              </a:rPr>
              <a:t>Billo</a:t>
            </a:r>
            <a:endParaRPr lang="en-US" i="1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PLWG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February 20,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DG in the ERCOT Load Forecast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648200"/>
          </a:xfrm>
        </p:spPr>
        <p:txBody>
          <a:bodyPr/>
          <a:lstStyle/>
          <a:p>
            <a:r>
              <a:rPr lang="en-US" dirty="0" smtClean="0"/>
              <a:t>Historical unregistered DG output (i.e. the vast majority is either rooftop solar or small wind) is naturally factored into the ERCOT Long-Term Load Forecast</a:t>
            </a:r>
          </a:p>
          <a:p>
            <a:endParaRPr lang="en-US" dirty="0"/>
          </a:p>
          <a:p>
            <a:r>
              <a:rPr lang="en-US" dirty="0" smtClean="0"/>
              <a:t>Registered DG, or Settlement </a:t>
            </a:r>
            <a:r>
              <a:rPr lang="en-US" dirty="0"/>
              <a:t>Only Distribution </a:t>
            </a:r>
            <a:r>
              <a:rPr lang="en-US" dirty="0" smtClean="0"/>
              <a:t>Generators (</a:t>
            </a:r>
            <a:r>
              <a:rPr lang="en-US" dirty="0" smtClean="0"/>
              <a:t>SODG</a:t>
            </a:r>
            <a:r>
              <a:rPr lang="en-US" dirty="0" smtClean="0"/>
              <a:t>), </a:t>
            </a:r>
            <a:r>
              <a:rPr lang="en-US" dirty="0" smtClean="0"/>
              <a:t>are not </a:t>
            </a:r>
            <a:r>
              <a:rPr lang="en-US" dirty="0" smtClean="0"/>
              <a:t>included </a:t>
            </a:r>
            <a:r>
              <a:rPr lang="en-US" dirty="0" smtClean="0"/>
              <a:t>in the </a:t>
            </a:r>
            <a:r>
              <a:rPr lang="en-US" dirty="0" smtClean="0"/>
              <a:t>ERCOT LTLF since </a:t>
            </a:r>
            <a:r>
              <a:rPr lang="en-US" dirty="0" smtClean="0"/>
              <a:t>they are metered </a:t>
            </a:r>
            <a:r>
              <a:rPr lang="en-US" dirty="0" smtClean="0"/>
              <a:t>separately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50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DG in the ERCOT Transmission Planning Studies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11939"/>
            <a:ext cx="8534400" cy="4419599"/>
          </a:xfrm>
        </p:spPr>
        <p:txBody>
          <a:bodyPr/>
          <a:lstStyle/>
          <a:p>
            <a:r>
              <a:rPr lang="en-US" dirty="0" smtClean="0"/>
              <a:t>Registered DG (SODG) are not dispatchable by </a:t>
            </a:r>
            <a:r>
              <a:rPr lang="en-US" dirty="0" smtClean="0"/>
              <a:t>ERCOT</a:t>
            </a:r>
          </a:p>
          <a:p>
            <a:endParaRPr lang="en-US" dirty="0" smtClean="0"/>
          </a:p>
          <a:p>
            <a:r>
              <a:rPr lang="en-US" dirty="0" smtClean="0"/>
              <a:t>Contributions from </a:t>
            </a:r>
            <a:r>
              <a:rPr lang="en-US" dirty="0" smtClean="0"/>
              <a:t>Fossil </a:t>
            </a:r>
            <a:r>
              <a:rPr lang="en-US" dirty="0" smtClean="0"/>
              <a:t>DG </a:t>
            </a:r>
            <a:r>
              <a:rPr lang="en-US" dirty="0" smtClean="0"/>
              <a:t>are </a:t>
            </a:r>
            <a:r>
              <a:rPr lang="en-US" dirty="0" smtClean="0"/>
              <a:t>not well correlated to peak load, so </a:t>
            </a:r>
            <a:r>
              <a:rPr lang="en-US" dirty="0" smtClean="0"/>
              <a:t>are currently </a:t>
            </a:r>
            <a:r>
              <a:rPr lang="en-US" dirty="0" smtClean="0"/>
              <a:t>not included in </a:t>
            </a:r>
            <a:r>
              <a:rPr lang="en-US" dirty="0" smtClean="0"/>
              <a:t>transmission planning studies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4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dirty="0" smtClean="0"/>
              <a:t>Registered Non- Intermittent DG vs. Peak Load</a:t>
            </a:r>
            <a:br>
              <a:rPr lang="en-US" dirty="0" smtClean="0"/>
            </a:br>
            <a:r>
              <a:rPr lang="en-US" dirty="0" smtClean="0"/>
              <a:t>(primarily self-dispatched fossil-based units)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endParaRPr lang="en-US" smtClean="0"/>
          </a:p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631731"/>
            <a:ext cx="8859864" cy="4267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088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Changes?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Would NPRR917 implementation change planning study assumptions?</a:t>
            </a:r>
          </a:p>
          <a:p>
            <a:endParaRPr lang="en-US" dirty="0" smtClean="0"/>
          </a:p>
          <a:p>
            <a:r>
              <a:rPr lang="en-US" dirty="0" smtClean="0"/>
              <a:t>DG stability impacts need to be considered</a:t>
            </a:r>
          </a:p>
          <a:p>
            <a:endParaRPr lang="en-US" dirty="0" smtClean="0"/>
          </a:p>
          <a:p>
            <a:r>
              <a:rPr lang="en-US" dirty="0" smtClean="0"/>
              <a:t>Contributions from solar/wind SODG should be considered in transmission planning studies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endParaRPr lang="en-US" smtClean="0"/>
          </a:p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853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endParaRPr lang="en-US" smtClean="0"/>
          </a:p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18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63D459-1C05-483F-85D1-C9E478EC32CC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75107C8-DC22-41ED-81EF-363FA8452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2403</TotalTime>
  <Words>153</Words>
  <Application>Microsoft Office PowerPoint</Application>
  <PresentationFormat>On-screen Show (4:3)</PresentationFormat>
  <Paragraphs>33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Inside pages</vt:lpstr>
      <vt:lpstr>PowerPoint Presentation</vt:lpstr>
      <vt:lpstr>DG in the ERCOT Load Forecast</vt:lpstr>
      <vt:lpstr>DG in the ERCOT Transmission Planning Studies</vt:lpstr>
      <vt:lpstr>Registered Non- Intermittent DG vs. Peak Load (primarily self-dispatched fossil-based units)</vt:lpstr>
      <vt:lpstr>Future Changes?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Billo, Jeffrey</cp:lastModifiedBy>
  <cp:revision>94</cp:revision>
  <cp:lastPrinted>2016-01-21T20:53:15Z</cp:lastPrinted>
  <dcterms:created xsi:type="dcterms:W3CDTF">2016-01-21T15:20:31Z</dcterms:created>
  <dcterms:modified xsi:type="dcterms:W3CDTF">2019-02-14T17:02:33Z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