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02/14/2019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NPRR896</a:t>
            </a:r>
            <a:r>
              <a:rPr lang="en-US" sz="2000" dirty="0">
                <a:solidFill>
                  <a:schemeClr val="tx1"/>
                </a:solidFill>
              </a:rPr>
              <a:t>, Reliability Must-Run and Must-Run Alternative Evaluation Process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NPRR902</a:t>
            </a:r>
            <a:r>
              <a:rPr lang="en-US" sz="2000" dirty="0">
                <a:solidFill>
                  <a:schemeClr val="tx1"/>
                </a:solidFill>
              </a:rPr>
              <a:t>, ERCOT Critical Energy Infrastructure Information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NPRR903</a:t>
            </a:r>
            <a:r>
              <a:rPr lang="en-US" sz="20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NPRR904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for ERCOT-Directed Actions Related to DC Ties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NPRR913</a:t>
            </a:r>
            <a:r>
              <a:rPr lang="en-US" sz="2000" dirty="0">
                <a:solidFill>
                  <a:schemeClr val="tx1"/>
                </a:solidFill>
              </a:rPr>
              <a:t>, Generator Interconnection Neutral Project Classification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NPRR917</a:t>
            </a:r>
            <a:r>
              <a:rPr lang="en-US" sz="2000" dirty="0">
                <a:solidFill>
                  <a:schemeClr val="tx1"/>
                </a:solidFill>
              </a:rPr>
              <a:t>, Nodal Pricing for Settlement Only Distribution Generators (SODGs) and Settlement Only Transmission Generators (SOTGs) (WMS)</a:t>
            </a:r>
          </a:p>
          <a:p>
            <a:r>
              <a:rPr lang="en-US" sz="2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147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02/14/2019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115</cp:revision>
  <dcterms:created xsi:type="dcterms:W3CDTF">2012-06-21T12:05:52Z</dcterms:created>
  <dcterms:modified xsi:type="dcterms:W3CDTF">2019-02-13T16:18:54Z</dcterms:modified>
</cp:coreProperties>
</file>