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7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1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5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3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3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2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3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8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1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2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A8F5-3A25-4C1C-ABE8-0C7AA1D9F3B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4B1FB-D553-4A99-8120-037EA484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9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5966"/>
            <a:ext cx="12192000" cy="611299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923648"/>
            <a:ext cx="12075090" cy="0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5468" y="191960"/>
            <a:ext cx="6893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Resource Matrix for Generators in the ERCOT System</a:t>
            </a:r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6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Stice, Clayton</dc:creator>
  <cp:lastModifiedBy>Stice, Clayton</cp:lastModifiedBy>
  <cp:revision>1</cp:revision>
  <dcterms:created xsi:type="dcterms:W3CDTF">2019-02-12T15:17:00Z</dcterms:created>
  <dcterms:modified xsi:type="dcterms:W3CDTF">2019-02-12T15:17:21Z</dcterms:modified>
</cp:coreProperties>
</file>