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05" autoAdjust="0"/>
  </p:normalViewPr>
  <p:slideViewPr>
    <p:cSldViewPr showGuides="1">
      <p:cViewPr varScale="1">
        <p:scale>
          <a:sx n="72" d="100"/>
          <a:sy n="72" d="100"/>
        </p:scale>
        <p:origin x="17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smtClean="0"/>
              <a:t>12/4/18 </a:t>
            </a:r>
            <a:r>
              <a:rPr lang="en-US" baseline="0" dirty="0" smtClean="0"/>
              <a:t>10:05 AM – K6 Changed from 0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</a:t>
            </a:r>
            <a:r>
              <a:rPr lang="en-US" baseline="0" smtClean="0"/>
              <a:t>minute intervals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January 2019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February 13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00" y="1076837"/>
            <a:ext cx="6276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01" y="838200"/>
            <a:ext cx="833879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116" y="838200"/>
            <a:ext cx="557976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000" y="2318837"/>
            <a:ext cx="77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2016, 2017, </a:t>
            </a:r>
            <a:r>
              <a:rPr lang="en-US" sz="2000" dirty="0"/>
              <a:t>and </a:t>
            </a:r>
            <a:r>
              <a:rPr lang="en-US" sz="2000" dirty="0" smtClean="0"/>
              <a:t>2018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2776800" cy="8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47800"/>
            <a:ext cx="2476482" cy="7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72786"/>
            <a:ext cx="8534400" cy="4852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2844100" cy="1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1147"/>
            <a:ext cx="8534400" cy="4855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2514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36" y="838200"/>
            <a:ext cx="836312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8568"/>
            <a:ext cx="8534400" cy="50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37565" y="5562600"/>
            <a:ext cx="2734435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2866" y="5557880"/>
            <a:ext cx="2681669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3211"/>
            <a:ext cx="8534400" cy="50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14" y="814714"/>
            <a:ext cx="7028571" cy="52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9" y="6095999"/>
            <a:ext cx="3886200" cy="2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25" y="838200"/>
            <a:ext cx="842394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90" y="838200"/>
            <a:ext cx="850301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26" y="838200"/>
            <a:ext cx="852734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021" y="838200"/>
            <a:ext cx="841395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67" y="838200"/>
            <a:ext cx="8521265" cy="512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3146400" cy="5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23" y="130468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74" y="1408321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990600"/>
            <a:ext cx="8504657" cy="52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719093"/>
            <a:ext cx="798035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000" y="2354837"/>
            <a:ext cx="5952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29110</TotalTime>
  <Words>508</Words>
  <Application>Microsoft Office PowerPoint</Application>
  <PresentationFormat>On-screen Show (4:3)</PresentationFormat>
  <Paragraphs>101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381</cp:revision>
  <cp:lastPrinted>2016-01-21T20:53:15Z</cp:lastPrinted>
  <dcterms:created xsi:type="dcterms:W3CDTF">2016-01-21T15:20:31Z</dcterms:created>
  <dcterms:modified xsi:type="dcterms:W3CDTF">2019-02-12T17:43:23Z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