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"/>
  </p:notesMasterIdLst>
  <p:sldIdLst>
    <p:sldId id="256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2/7/2019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RMS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February, 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RMS Update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2" indent="-457200">
              <a:lnSpc>
                <a:spcPct val="90000"/>
              </a:lnSpc>
              <a:defRPr/>
            </a:pPr>
            <a:r>
              <a:rPr lang="en-US" sz="2000" dirty="0"/>
              <a:t>All Working Group and Task Force </a:t>
            </a:r>
            <a:r>
              <a:rPr lang="en-US" sz="2000" b="1" dirty="0"/>
              <a:t>Leadership </a:t>
            </a:r>
            <a:r>
              <a:rPr lang="en-US" sz="2000" b="1" dirty="0" smtClean="0"/>
              <a:t>Approved</a:t>
            </a:r>
          </a:p>
          <a:p>
            <a:pPr marL="457200" lvl="2" indent="-457200">
              <a:lnSpc>
                <a:spcPct val="90000"/>
              </a:lnSpc>
              <a:defRPr/>
            </a:pPr>
            <a:r>
              <a:rPr lang="en-US" sz="2000" dirty="0"/>
              <a:t>NPRR908, Revisions to Mass Transition Processes (Texas SET WG)—</a:t>
            </a:r>
            <a:r>
              <a:rPr lang="en-US" sz="2000" b="1" dirty="0"/>
              <a:t>RMS voted to endorse as </a:t>
            </a:r>
            <a:r>
              <a:rPr lang="en-US" sz="2000" b="1" dirty="0" smtClean="0"/>
              <a:t>submitted</a:t>
            </a:r>
          </a:p>
          <a:p>
            <a:pPr marL="457200" lvl="2" indent="-457200">
              <a:lnSpc>
                <a:spcPct val="90000"/>
              </a:lnSpc>
              <a:defRPr/>
            </a:pPr>
            <a:r>
              <a:rPr lang="en-US" sz="2000" dirty="0"/>
              <a:t>RMGRR159, Related to NPRR908, Revisions to Mass Transition Process (Texas SET WG)—</a:t>
            </a:r>
            <a:r>
              <a:rPr lang="en-US" sz="2000" b="1" dirty="0"/>
              <a:t>RMS voted to approve with the Texas SET comments and RMS desktop edits</a:t>
            </a:r>
            <a:r>
              <a:rPr lang="en-US" sz="2000" dirty="0" smtClean="0"/>
              <a:t>.</a:t>
            </a:r>
          </a:p>
          <a:p>
            <a:pPr marL="457200" lvl="2" indent="-457200">
              <a:lnSpc>
                <a:spcPct val="90000"/>
              </a:lnSpc>
              <a:defRPr/>
            </a:pPr>
            <a:r>
              <a:rPr lang="en-US" sz="2000" dirty="0"/>
              <a:t>RMGRR158, Revisions to Emergency Operating Procedures for Extended Unplanned System Outages—</a:t>
            </a:r>
            <a:r>
              <a:rPr lang="en-US" sz="2000" b="1" dirty="0"/>
              <a:t>RMS voted to approve</a:t>
            </a:r>
            <a:r>
              <a:rPr lang="en-US" sz="2000" dirty="0" smtClean="0"/>
              <a:t>.</a:t>
            </a:r>
          </a:p>
          <a:p>
            <a:pPr marL="457200" lvl="2" indent="-457200">
              <a:lnSpc>
                <a:spcPct val="90000"/>
              </a:lnSpc>
              <a:defRPr/>
            </a:pPr>
            <a:r>
              <a:rPr lang="en-US" sz="2000" dirty="0"/>
              <a:t>Draft NPRR, Allow Use of 814_28, Complete </a:t>
            </a:r>
            <a:r>
              <a:rPr lang="en-US" sz="2000" dirty="0" err="1"/>
              <a:t>Unexecutable</a:t>
            </a:r>
            <a:r>
              <a:rPr lang="en-US" sz="2000" dirty="0"/>
              <a:t> Transaction for Drop to POLR Switches During a Mass Transition Event.—</a:t>
            </a:r>
            <a:r>
              <a:rPr lang="en-US" sz="2000" b="1" dirty="0"/>
              <a:t>Desktop edits were made; RMS tabled for one month to allow ERCOT time to provide feedback at Texas SET</a:t>
            </a:r>
            <a:r>
              <a:rPr lang="en-US" sz="2000" dirty="0"/>
              <a:t>.</a:t>
            </a:r>
            <a:endParaRPr lang="en-US" sz="2000" dirty="0" smtClean="0"/>
          </a:p>
          <a:p>
            <a:pPr marL="457200" lvl="2" indent="-457200">
              <a:lnSpc>
                <a:spcPct val="90000"/>
              </a:lnSpc>
              <a:defRPr/>
            </a:pPr>
            <a:r>
              <a:rPr lang="en-US" sz="2000" b="1" dirty="0"/>
              <a:t>Mass Transition Testing Workshop II</a:t>
            </a:r>
            <a:r>
              <a:rPr lang="en-US" sz="2000" dirty="0"/>
              <a:t> will be on March 5, </a:t>
            </a:r>
            <a:r>
              <a:rPr lang="en-US" sz="2000" dirty="0" smtClean="0"/>
              <a:t>2019</a:t>
            </a:r>
          </a:p>
          <a:p>
            <a:pPr marL="457200" lvl="2" indent="-457200">
              <a:lnSpc>
                <a:spcPct val="90000"/>
              </a:lnSpc>
              <a:defRPr/>
            </a:pPr>
            <a:r>
              <a:rPr lang="en-US" sz="2000" b="1" dirty="0"/>
              <a:t>Summer Preparedness Workshop </a:t>
            </a:r>
            <a:r>
              <a:rPr lang="en-US" sz="2000" dirty="0"/>
              <a:t>March 4, 2019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150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1478</TotalTime>
  <Words>144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RMS Update</vt:lpstr>
      <vt:lpstr>RMS Update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TXSET12062018</cp:lastModifiedBy>
  <cp:revision>105</cp:revision>
  <dcterms:created xsi:type="dcterms:W3CDTF">2015-12-11T22:27:18Z</dcterms:created>
  <dcterms:modified xsi:type="dcterms:W3CDTF">2019-02-07T22:40:12Z</dcterms:modified>
</cp:coreProperties>
</file>