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99" r:id="rId8"/>
    <p:sldId id="29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542" autoAdjust="0"/>
  </p:normalViewPr>
  <p:slideViewPr>
    <p:cSldViewPr showGuides="1">
      <p:cViewPr>
        <p:scale>
          <a:sx n="91" d="100"/>
          <a:sy n="91" d="100"/>
        </p:scale>
        <p:origin x="-258" y="-5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5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3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53840" y="2438400"/>
            <a:ext cx="502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Supply Analysis Working Group Meeting</a:t>
            </a:r>
          </a:p>
          <a:p>
            <a:endParaRPr lang="en-US" b="1" dirty="0"/>
          </a:p>
          <a:p>
            <a:r>
              <a:rPr lang="en-US" b="1" dirty="0" smtClean="0"/>
              <a:t>NPRR891: NOIE DG Capacity Charts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February 8,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Coverage of &lt;50 kW NOIE Capacity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 descr="image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5334000" cy="415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827773"/>
            <a:ext cx="8305800" cy="11638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87% of the &lt;50kW DG would be 5 NOIEs</a:t>
            </a:r>
          </a:p>
          <a:p>
            <a:r>
              <a:rPr lang="en-US" sz="2000" dirty="0" smtClean="0"/>
              <a:t>90% of the &lt;50kW DG would be 7 NOIEs reporting quarterly.</a:t>
            </a:r>
          </a:p>
          <a:p>
            <a:r>
              <a:rPr lang="en-US" sz="2000" dirty="0" smtClean="0"/>
              <a:t>95% of the &lt;50kW DG would be 13 NOIEs reporting quarterly.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987242" y="6191806"/>
            <a:ext cx="1290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NOIE Count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958071" y="4027386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Percent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438400" y="3505200"/>
            <a:ext cx="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90800" y="3352800"/>
            <a:ext cx="0" cy="259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0" y="2971800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64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Coverage of &lt;50 kW NOIE Capacity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32" y="1295399"/>
            <a:ext cx="6945868" cy="481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 rot="16200000">
            <a:off x="35862" y="3606498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Capacity</a:t>
            </a:r>
            <a:r>
              <a:rPr lang="en-US" dirty="0" smtClean="0"/>
              <a:t> MW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87242" y="6100366"/>
            <a:ext cx="1290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NOIE Count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629801" y="3244334"/>
            <a:ext cx="3884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Coverage of &lt;50 kW NOIE Capacity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33600" y="4864170"/>
            <a:ext cx="198119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Ideal threshold is 1.0 MW (covers 13 NOIEs)</a:t>
            </a:r>
            <a:endParaRPr lang="en-US" sz="1200" dirty="0"/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>
          <a:xfrm>
            <a:off x="3124200" y="5325835"/>
            <a:ext cx="0" cy="312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03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11846</TotalTime>
  <Words>96</Words>
  <Application>Microsoft Office PowerPoint</Application>
  <PresentationFormat>On-screen Show 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Coverage of &lt;50 kW NOIE Capacity</vt:lpstr>
      <vt:lpstr>Coverage of &lt;50 kW NOIE Capacity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182</cp:revision>
  <cp:lastPrinted>2016-01-21T20:53:15Z</cp:lastPrinted>
  <dcterms:created xsi:type="dcterms:W3CDTF">2016-01-21T15:20:31Z</dcterms:created>
  <dcterms:modified xsi:type="dcterms:W3CDTF">2019-02-06T17:17:40Z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