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9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4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6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1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7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8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4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6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3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4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E10BF-E078-4C6C-BBB3-28B8BEAC6CB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1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72803/NPRR_917_NodalPricingforSODG-SOTG_DSWG_011119.pptx" TargetMode="External"/><Relationship Id="rId2" Type="http://schemas.openxmlformats.org/officeDocument/2006/relationships/hyperlink" Target="http://www.ercot.com/content/wcm/key_documents_lists/172803/ERS_timechange_v3.0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rcot.com/content/wcm/key_documents_lists/172803/2019_DSWG_Goals_Rev_20190111.xlsx" TargetMode="External"/><Relationship Id="rId4" Type="http://schemas.openxmlformats.org/officeDocument/2006/relationships/hyperlink" Target="http://www.ercot.com/content/wcm/key_documents_lists/172803/885NPRR-05_ERCOT_Comments_01XX19_DRAFT_clr_additional_comment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Demand Side Working Group </a:t>
            </a:r>
            <a:br>
              <a:rPr lang="en-US" sz="3600" dirty="0" smtClean="0"/>
            </a:br>
            <a:r>
              <a:rPr lang="en-US" sz="3600" dirty="0" smtClean="0"/>
              <a:t>Update to WMS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2/6/2019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0991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DSWG Meeting Notes - Jan. 11, 2019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Reviewed ERS Time Period Changes – </a:t>
            </a: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ERCOT gave a </a:t>
            </a: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presentation</a:t>
            </a: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on the proposed</a:t>
            </a:r>
            <a:r>
              <a:rPr lang="en-US" baseline="0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updated ERS time periods changing from six to eight periods. This will apply to the Oct.-Jan. contract term. 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Discussed the new Demand Response</a:t>
            </a:r>
            <a:r>
              <a:rPr lang="en-US" baseline="0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and Unregistered DG</a:t>
            </a: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surveys that were sent out to Non-Opt-In</a:t>
            </a:r>
            <a:r>
              <a:rPr lang="en-US" baseline="0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Entities on Jan. 11. [This went out to the top 33 NOIEs.] Surveys cover updates through the end of 2018. </a:t>
            </a:r>
          </a:p>
          <a:p>
            <a:pPr marL="285750" lvl="0" indent="-285750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ERCOT gave a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presentation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on new NPRR917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, Nodal Pricing for Settlement Only Distribution Generators (SODGs) and Settlement Only Transmission Generators (SOTGs). </a:t>
            </a:r>
          </a:p>
          <a:p>
            <a:pPr marL="285750" lvl="0" indent="-285750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ERCOT provided </a:t>
            </a:r>
            <a:r>
              <a:rPr lang="en-US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draft comments </a:t>
            </a:r>
            <a:r>
              <a:rPr 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on NPRR885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, Must-Run Alternative (MRA) Details and Revisions Resulting from PUCT Project No. 46369, Rulemaking Relating to Reliability Must-Run </a:t>
            </a:r>
            <a:r>
              <a:rPr 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Service. The comments further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address MRA </a:t>
            </a:r>
            <a:r>
              <a:rPr 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availability measurement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and v</a:t>
            </a:r>
            <a:r>
              <a:rPr lang="en-US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erification. ERCOT also provided the MRA draft offer sheet templates for review. </a:t>
            </a:r>
          </a:p>
          <a:p>
            <a:pPr marL="285750" lvl="0" indent="-285750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DSWG Leadership Discussion: 2018 Chair was unable to attend meeting. Leadership decision was postponed until Feb. meeting.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DSWG leadership recommendation will be presented to WMS in March.</a:t>
            </a:r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Refreshed the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DSWG Goals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cs typeface="Times New Roman" panose="02020603050405020304" pitchFamily="18" charset="0"/>
              </a:rPr>
              <a:t>Next meeting: February 22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07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Demand Side Working Group  Update to WMS</vt:lpstr>
      <vt:lpstr>DSWG Meeting Notes - Jan. 11, 2019</vt:lpstr>
    </vt:vector>
  </TitlesOfParts>
  <Company>Pedernales Electric Cooperative,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Jan. 11, 2019</dc:title>
  <dc:creator>Powell, Christian</dc:creator>
  <cp:lastModifiedBy>Powell, Christian</cp:lastModifiedBy>
  <cp:revision>16</cp:revision>
  <dcterms:created xsi:type="dcterms:W3CDTF">2019-02-05T17:46:34Z</dcterms:created>
  <dcterms:modified xsi:type="dcterms:W3CDTF">2019-02-05T21:13:31Z</dcterms:modified>
</cp:coreProperties>
</file>