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9" autoAdjust="0"/>
  </p:normalViewPr>
  <p:slideViewPr>
    <p:cSldViewPr>
      <p:cViewPr varScale="1">
        <p:scale>
          <a:sx n="99" d="100"/>
          <a:sy n="99" d="100"/>
        </p:scale>
        <p:origin x="90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8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5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9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8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182DB-F8EC-442B-AA02-19E493650FBF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1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297C-19A3-4FDB-AF11-D50A84315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r>
              <a:rPr lang="en-US" dirty="0"/>
              <a:t>Supply Analysis Working Group Report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CF99A-BC66-4C43-9AA2-5CFBD25ED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276601"/>
            <a:ext cx="8077200" cy="106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February 6, 2019 </a:t>
            </a:r>
          </a:p>
        </p:txBody>
      </p:sp>
    </p:spTree>
    <p:extLst>
      <p:ext uri="{BB962C8B-B14F-4D97-AF65-F5344CB8AC3E}">
        <p14:creationId xmlns:p14="http://schemas.microsoft.com/office/powerpoint/2010/main" val="371782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8229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NPRR891 Removal of NOIE Capacity Reporting Threshold for the Unregistered DG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SAWG “consensus” language from 12-12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 objections at SAWG, posted to SAWG meeting page on 12-13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NOIEs with an aggregate amount of unregistered DG capacity above 50kW will continue to submit information regarding this capacity to ERCOT quarterly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NOIEs would annually report to ERCOT all known DG capacities on their systems, including those less than 50kW, by March 1 for the previous calendar year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NOIEs that do not have the required data can request a one-year exemption from the requirement from ERCOT, and ERCOT may grant the exemption at their discretion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Consensus language passed at WMS 1-9; No WMS action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Current Status: Tabled at PRS to address ERCOT 1-4 comments further at SAWG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Incorporation of a NOIE size-based threshold for quarterly aggregate reporting of facility sites 50 kW and less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ERCOT’s proposed changes to Section 3.2.5.1(4), regarding reporting limitations and initial annual report exemption</a:t>
            </a:r>
          </a:p>
          <a:p>
            <a:pPr lvl="2"/>
            <a:endParaRPr lang="en-US" b="1" dirty="0"/>
          </a:p>
          <a:p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537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NPRR 922 Modifications to DC Tie Import Forecast Method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NPRR 922 filed after 1-18 SAWG endorsement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Based on aggregate net imports divided by existing DC tie capacity for just those SCED intervals during which the latest summer EEA events occurred (August 2-5, </a:t>
            </a:r>
            <a:r>
              <a:rPr lang="en-US"/>
              <a:t>2011)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Addresses both existing DC Ties and planned DC Tie projects that qualify to be included in the ERCOT transmission planning models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069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229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SAWG Meeting 1-18 Other Discussions </a:t>
            </a:r>
            <a:endParaRPr lang="en-US" dirty="0"/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Wind Capacity Contribution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Potential new regions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Potential new calculations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Next steps: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Seasonal calculations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Discuss new regions in more details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Gap in Notice of Suspension of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PUCT decision on Real-time Co-optimization Project 48540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Next Meeting: Friday February 8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endParaRPr lang="en-US" b="1" dirty="0"/>
          </a:p>
          <a:p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6374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292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Supply Analysis Working Group Report to WMS</vt:lpstr>
      <vt:lpstr>PowerPoint Presentation</vt:lpstr>
      <vt:lpstr>PowerPoint Presentation</vt:lpstr>
      <vt:lpstr>PowerPoint Presentation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Reliant Energy</dc:creator>
  <cp:lastModifiedBy>Smith, Caitlin</cp:lastModifiedBy>
  <cp:revision>34</cp:revision>
  <dcterms:created xsi:type="dcterms:W3CDTF">2018-10-08T15:17:08Z</dcterms:created>
  <dcterms:modified xsi:type="dcterms:W3CDTF">2019-02-05T20:40:22Z</dcterms:modified>
</cp:coreProperties>
</file>