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99" d="100"/>
          <a:sy n="99" d="100"/>
        </p:scale>
        <p:origin x="9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82DB-F8EC-442B-AA02-19E493650FB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dirty="0"/>
              <a:t>Supply Analysis Working Group Report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76601"/>
            <a:ext cx="80772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February 6, 2019 </a:t>
            </a:r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NPRR891 Removal of NOIE Capacity Reporting Threshold for the Unregistered DG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SAWG “consensus” language from 12-12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objections at SAWG, posted to SAWG meeting page on 12-13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NOIEs with an aggregate amount of unregistered DG capacity above 50kW will continue to submit information regarding this capacity to ERCOT quarterly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NOIEs would annually report to ERCOT all known DG capacities on their systems, including those less than 50kW, by March 1 for the previous calendar year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NOIEs that do not have the required data can request a one-year exemption from the requirement from ERCOT, and ERCOT may grant the exemption at their discretion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Consensus language passed at WMS 1-9; No WMS action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Current Status: Tabled at PRS to address ERCOT 1-4 comments further at SAWG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Incorporation of a NOIE size-based threshold for quarterly aggregate reporting of facility sites 50 kW and less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ERCOT’s proposed changes to Section 3.2.5.1(4), regarding reporting limitations and initial annual report exemption</a:t>
            </a:r>
          </a:p>
          <a:p>
            <a:pPr lvl="2"/>
            <a:endParaRPr lang="en-US" b="1" dirty="0"/>
          </a:p>
          <a:p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537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NPRR 922 Modifications to DC Tie Import Forecast Method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NPRR 922 filed after 1-18 SAWG endorsement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Based on aggregate net imports divided by existing DC tie capacity for just those SCED intervals during which the latest summer EEA events occurred (August 2-5, </a:t>
            </a:r>
            <a:r>
              <a:rPr lang="en-US"/>
              <a:t>2011)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Addresses both existing DC Ties and planned DC Tie projects that qualify to be included in the ERCOT transmission planning models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069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SAWG Meeting 1-18 Other Discussions </a:t>
            </a:r>
            <a:endParaRPr lang="en-US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Wind Capacity Contribution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Potential new regions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Potential new calculations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Next steps: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Seasonal calculations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Discuss new regions in more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Gap in Notice of Suspension of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PUCT decision on Real-time Co-optimization Project 48540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Next Meeting: Friday February 8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b="1" dirty="0"/>
          </a:p>
          <a:p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637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292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Supply Analysis Working Group Report to WMS</vt:lpstr>
      <vt:lpstr>PowerPoint Presentation</vt:lpstr>
      <vt:lpstr>PowerPoint Presentation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Smith, Caitlin</cp:lastModifiedBy>
  <cp:revision>34</cp:revision>
  <dcterms:created xsi:type="dcterms:W3CDTF">2018-10-08T15:17:08Z</dcterms:created>
  <dcterms:modified xsi:type="dcterms:W3CDTF">2019-02-05T20:40:22Z</dcterms:modified>
</cp:coreProperties>
</file>