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8" Type="http://schemas.openxmlformats.org/officeDocument/2006/relationships/extended-properties" Target="docProps/app.xml"/><Relationship Id="rId7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6" Type="http://schemas.openxmlformats.org/package/2006/relationships/metadata/thumbnail" Target="docProps/thumbnail.jpeg"/><Relationship Id="rId5" Type="http://schemas.microsoft.com/office/2006/relationships/ui/extensibility" Target="customUI/customUI.xml"/><Relationship Id="rId9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>
      <p:cViewPr varScale="1">
        <p:scale>
          <a:sx n="90" d="100"/>
          <a:sy n="90" d="100"/>
        </p:scale>
        <p:origin x="94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878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073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7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347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303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1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86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58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73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44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524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C9FEE-057E-4068-9298-9299AABF3381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923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WMWG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98060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David </a:t>
            </a:r>
            <a:r>
              <a:rPr lang="en-US" dirty="0" err="1" smtClean="0"/>
              <a:t>Detelich</a:t>
            </a:r>
            <a:r>
              <a:rPr lang="en-US" dirty="0" smtClean="0"/>
              <a:t>, CPS Energy, Chair</a:t>
            </a:r>
          </a:p>
          <a:p>
            <a:r>
              <a:rPr lang="en-US" dirty="0" smtClean="0"/>
              <a:t>Julia Harvey, Texas Co-ops, Vice Chair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6058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Switchable Generation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Spent the majority of our meeting on this Commission directive, related to NPRR 912.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9908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Ready to vote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NPRR 885 – MRA Details and Revisions</a:t>
            </a:r>
          </a:p>
          <a:p>
            <a:r>
              <a:rPr lang="en-US" dirty="0" smtClean="0"/>
              <a:t>NPRR 896 – RMR and MRA Evaluation Process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3168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Reliability Deployment </a:t>
            </a:r>
            <a:r>
              <a:rPr lang="en-US" dirty="0"/>
              <a:t>P</a:t>
            </a:r>
            <a:r>
              <a:rPr lang="en-US" dirty="0" smtClean="0"/>
              <a:t>rice Adder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Discussed the need to look at revisions to this methodology.  Would appreciate direction from WMS on specifics.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07162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YOUT" val="ppLayout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YOUT" val="ppLayoutObjec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YOUT" val="ppLayoutObject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YOUT" val="ppLayoutObjec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YOUT" val="ppLayoutObject"/>
</p:tagLst>
</file>

<file path=ppt/theme/theme1.xml><?xml version="1.0" encoding="utf-8"?>
<a:theme xmlns:a="http://schemas.openxmlformats.org/drawingml/2006/main" name="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CG Fonts">
      <a:majorFont>
        <a:latin typeface="Arial"/>
        <a:ea typeface="STKaiti"/>
        <a:cs typeface=""/>
        <a:font script="Jpan" typeface="MS PGothic"/>
      </a:majorFont>
      <a:minorFont>
        <a:latin typeface="Arial"/>
        <a:ea typeface="STKaiti"/>
        <a:cs typeface=""/>
        <a:font script="Jpan" typeface="MS P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UI/customUI.xml><?xml version="1.0" encoding="utf-8"?>
<customUI xmlns="http://schemas.microsoft.com/office/2006/01/customui">
  <ribbon>
    <tabs>
      <tab id="CustomTab2" label="Citi Approved Templates" insertBeforeQ="TabHome">
        <group id="CustomGroup2" label="Click NEW to use Citi Approved Templates">
          <control idQ="FileNew" visible="true" size="large"/>
        </group>
      </tab>
    </tabs>
  </ribbon>
</customUI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</TotalTime>
  <Words>81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STKaiti</vt:lpstr>
      <vt:lpstr>1_blank</vt:lpstr>
      <vt:lpstr>WMWG Report</vt:lpstr>
      <vt:lpstr>New Leadership</vt:lpstr>
      <vt:lpstr>Switchable Generation Resources</vt:lpstr>
      <vt:lpstr>Ready to vote</vt:lpstr>
      <vt:lpstr>Reliability Deployment Price Adder</vt:lpstr>
    </vt:vector>
  </TitlesOfParts>
  <Company>Citigroup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WMWG Report</dc:title>
  <dc:creator>Goff, Eric [ICG-MKTS]</dc:creator>
  <cp:lastModifiedBy>Goff, Eric [ICG-MKTS]</cp:lastModifiedBy>
  <cp:revision>2</cp:revision>
  <dcterms:created xsi:type="dcterms:W3CDTF">2019-02-05T20:15:24Z</dcterms:created>
  <dcterms:modified xsi:type="dcterms:W3CDTF">2019-02-05T20:24:56Z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_Custom_Template">
    <vt:lpwstr>true</vt:lpwstr>
  </property>
  <property fmtid="{D5CDD505-2E9C-101B-9397-08002B2CF9AE}" pid="3" name="PNSOpt">
    <vt:lpwstr>5</vt:lpwstr>
  </property>
  <property fmtid="{D5CDD505-2E9C-101B-9397-08002B2CF9AE}" pid="4" name="PageNumAlign">
    <vt:lpwstr>L</vt:lpwstr>
  </property>
  <property fmtid="{D5CDD505-2E9C-101B-9397-08002B2CF9AE}" pid="5" name="SectionTitleAlign">
    <vt:lpwstr>L</vt:lpwstr>
  </property>
  <property fmtid="{D5CDD505-2E9C-101B-9397-08002B2CF9AE}" pid="6" name="PageNumberTop">
    <vt:lpwstr>0</vt:lpwstr>
  </property>
  <property fmtid="{D5CDD505-2E9C-101B-9397-08002B2CF9AE}" pid="7" name="PageNumberLeft">
    <vt:lpwstr>11</vt:lpwstr>
  </property>
  <property fmtid="{D5CDD505-2E9C-101B-9397-08002B2CF9AE}" pid="8" name="PageNumberCentre">
    <vt:lpwstr>360</vt:lpwstr>
  </property>
  <property fmtid="{D5CDD505-2E9C-101B-9397-08002B2CF9AE}" pid="9" name="PageNumSectionTitleDiff">
    <vt:lpwstr>20</vt:lpwstr>
  </property>
  <property fmtid="{D5CDD505-2E9C-101B-9397-08002B2CF9AE}" pid="10" name="SectionTitleTop">
    <vt:lpwstr>0</vt:lpwstr>
  </property>
  <property fmtid="{D5CDD505-2E9C-101B-9397-08002B2CF9AE}" pid="11" name="SectionTitleLeft">
    <vt:lpwstr>31</vt:lpwstr>
  </property>
  <property fmtid="{D5CDD505-2E9C-101B-9397-08002B2CF9AE}" pid="12" name="TOCHeaderTop">
    <vt:lpwstr>0</vt:lpwstr>
  </property>
  <property fmtid="{D5CDD505-2E9C-101B-9397-08002B2CF9AE}" pid="13" name="TOCHeaderLeft">
    <vt:lpwstr>0</vt:lpwstr>
  </property>
  <property fmtid="{D5CDD505-2E9C-101B-9397-08002B2CF9AE}" pid="14" name="CitiLogoTop">
    <vt:lpwstr>0</vt:lpwstr>
  </property>
  <property fmtid="{D5CDD505-2E9C-101B-9397-08002B2CF9AE}" pid="15" name="CitiLogoLeft">
    <vt:lpwstr>0</vt:lpwstr>
  </property>
  <property fmtid="{D5CDD505-2E9C-101B-9397-08002B2CF9AE}" pid="16" name="Pitchbook Compatible">
    <vt:lpwstr>Yes</vt:lpwstr>
  </property>
</Properties>
</file>