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8" r:id="rId6"/>
    <p:sldId id="270" r:id="rId7"/>
    <p:sldId id="271" r:id="rId8"/>
    <p:sldId id="260" r:id="rId9"/>
    <p:sldId id="257" r:id="rId10"/>
    <p:sldId id="261" r:id="rId11"/>
    <p:sldId id="262" r:id="rId12"/>
    <p:sldId id="263" r:id="rId13"/>
    <p:sldId id="264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66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Winter </a:t>
            </a:r>
            <a:r>
              <a:rPr lang="en-US" sz="2000" b="1" dirty="0" smtClean="0"/>
              <a:t>Wind Capacity Contributions with Proposed Changes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Connor Anderson</a:t>
            </a:r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02/08/2019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most units fit well with one of the four proposed wind regions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This analysis is limited to operational units, so it can’t give exact county-level region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Effects of Changes on Winter 2018/2019</a:t>
            </a:r>
            <a:r>
              <a:rPr lang="en-US" sz="2400" dirty="0" smtClean="0"/>
              <a:t> (</a:t>
            </a:r>
            <a:r>
              <a:rPr lang="en-US" sz="2400" dirty="0" smtClean="0"/>
              <a:t>May 2018</a:t>
            </a:r>
            <a:r>
              <a:rPr lang="en-US" sz="2400" dirty="0" smtClean="0"/>
              <a:t> </a:t>
            </a:r>
            <a:r>
              <a:rPr lang="en-US" sz="2400" dirty="0" smtClean="0"/>
              <a:t>CDR)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1,460</a:t>
            </a:r>
            <a:r>
              <a:rPr lang="en-US" sz="2400" b="1" dirty="0" smtClean="0"/>
              <a:t> </a:t>
            </a:r>
            <a:r>
              <a:rPr lang="en-US" sz="2400" b="1" dirty="0" smtClean="0"/>
              <a:t>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58388"/>
              </p:ext>
            </p:extLst>
          </p:nvPr>
        </p:nvGraphicFramePr>
        <p:xfrm>
          <a:off x="214352" y="1524001"/>
          <a:ext cx="8715296" cy="45188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40174"/>
                <a:gridCol w="963490"/>
                <a:gridCol w="1013227"/>
                <a:gridCol w="3498405"/>
              </a:tblGrid>
              <a:tr h="101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 with 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Change in Planned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Wind 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rgbClr val="FFB4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rgbClr val="FFB4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Effects of Changes on Winter 2019/2020</a:t>
            </a:r>
            <a:r>
              <a:rPr lang="en-US" sz="2400" dirty="0" smtClean="0"/>
              <a:t> (Dec</a:t>
            </a:r>
            <a:r>
              <a:rPr lang="en-US" sz="2400" dirty="0" smtClean="0"/>
              <a:t> 2018</a:t>
            </a:r>
            <a:r>
              <a:rPr lang="en-US" sz="2400" dirty="0" smtClean="0"/>
              <a:t> </a:t>
            </a:r>
            <a:r>
              <a:rPr lang="en-US" sz="2400" dirty="0" smtClean="0"/>
              <a:t>CDR)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7,704</a:t>
            </a:r>
            <a:r>
              <a:rPr lang="en-US" sz="2400" b="1" dirty="0" smtClean="0"/>
              <a:t> </a:t>
            </a:r>
            <a:r>
              <a:rPr lang="en-US" sz="2400" b="1" dirty="0" smtClean="0"/>
              <a:t>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231233"/>
              </p:ext>
            </p:extLst>
          </p:nvPr>
        </p:nvGraphicFramePr>
        <p:xfrm>
          <a:off x="214352" y="1524001"/>
          <a:ext cx="8715296" cy="45188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40174"/>
                <a:gridCol w="963490"/>
                <a:gridCol w="1013227"/>
                <a:gridCol w="3498405"/>
              </a:tblGrid>
              <a:tr h="101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 with 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Change in Planned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Wind 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+158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+212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3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Preliminary Wind Correlation Analysis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Connor Anderson</a:t>
            </a:r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02/08/2019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Used 2018 hourly average HSL for all wind farms that were commercially operational for the full year (184 units)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Calculated Spearman’s rank correlation coefficients between all units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Chose four “representative units” to create correlation maps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Coastal: TGW_T1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Panhandle: BRISCOE_WIND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South Non-Coastal: LV4_UNIT_1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Other: BUFF_GAP_UNIT1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to TGW_T1 (Coastal)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591" y="990600"/>
            <a:ext cx="6046818" cy="50530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to BRISCOE_WIND (Panhandle)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81" y="990600"/>
            <a:ext cx="6143437" cy="50530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to LV4_UNIT_1 (South Non-Coastal)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556" y="990600"/>
            <a:ext cx="6000888" cy="50530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to BUFF_GAP_UNIT1 (Other)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237" y="990600"/>
            <a:ext cx="6173525" cy="50530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285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Effects of Changes on Winter 2018/2019 (May 2018 CDR)</vt:lpstr>
      <vt:lpstr>Effects of Changes on Winter 2019/2020 (Dec 2018 CDR)</vt:lpstr>
      <vt:lpstr>PowerPoint Presentation</vt:lpstr>
      <vt:lpstr>Approach</vt:lpstr>
      <vt:lpstr>Correlation to TGW_T1 (Coastal)</vt:lpstr>
      <vt:lpstr>Correlation to BRISCOE_WIND (Panhandle)</vt:lpstr>
      <vt:lpstr>Correlation to LV4_UNIT_1 (South Non-Coastal)</vt:lpstr>
      <vt:lpstr>Correlation to BUFF_GAP_UNIT1 (Other)</vt:lpstr>
      <vt:lpstr>Observations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41</cp:revision>
  <cp:lastPrinted>2016-01-21T20:53:15Z</cp:lastPrinted>
  <dcterms:created xsi:type="dcterms:W3CDTF">2016-01-21T15:20:31Z</dcterms:created>
  <dcterms:modified xsi:type="dcterms:W3CDTF">2019-02-05T17:08:21Z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