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355" r:id="rId7"/>
    <p:sldId id="388" r:id="rId8"/>
    <p:sldId id="389" r:id="rId9"/>
    <p:sldId id="386" r:id="rId10"/>
    <p:sldId id="3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February 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</a:t>
            </a:r>
            <a:r>
              <a:rPr lang="en-US" sz="1800" dirty="0" smtClean="0"/>
              <a:t>RMS, periodically, with </a:t>
            </a:r>
            <a:r>
              <a:rPr lang="en-US" sz="1800" dirty="0" smtClean="0"/>
              <a:t>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smtClean="0"/>
              <a:t>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0219</a:t>
            </a:r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34893</TotalTime>
  <Words>216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524</cp:revision>
  <cp:lastPrinted>2018-08-13T20:38:35Z</cp:lastPrinted>
  <dcterms:created xsi:type="dcterms:W3CDTF">2016-01-21T15:20:31Z</dcterms:created>
  <dcterms:modified xsi:type="dcterms:W3CDTF">2019-02-04T19:13:44Z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