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r>
              <a:rPr lang="en-US" sz="1600" b="1" kern="0" dirty="0" smtClean="0">
                <a:solidFill>
                  <a:srgbClr val="000000"/>
                </a:solidFill>
              </a:rPr>
              <a:t>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01/20/19</a:t>
            </a:r>
            <a:r>
              <a:rPr lang="en-US" sz="1600" dirty="0" smtClean="0"/>
              <a:t>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01/31/19 – From 8:50 AM – 4:00 PM ERCOT was processing retail transactions at a degraded capacity.  NAESB was not impacted.</a:t>
            </a: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r>
              <a:rPr lang="en-US" sz="1600" b="1" kern="0" dirty="0" smtClean="0">
                <a:solidFill>
                  <a:srgbClr val="000000"/>
                </a:solidFill>
              </a:rPr>
              <a:t>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01/21/19</a:t>
            </a:r>
            <a:r>
              <a:rPr lang="en-US" sz="1600" dirty="0" smtClean="0"/>
              <a:t>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01/23/19</a:t>
            </a:r>
            <a:r>
              <a:rPr lang="en-US" sz="1600" dirty="0" smtClean="0"/>
              <a:t>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01/24/19</a:t>
            </a:r>
            <a:r>
              <a:rPr lang="en-US" sz="1600" dirty="0" smtClean="0"/>
              <a:t> </a:t>
            </a:r>
            <a:r>
              <a:rPr lang="en-US" sz="1600" dirty="0"/>
              <a:t>– Planned Maintenance (Site Failover – MPIM, Retail API)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</TotalTime>
  <Words>134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139</cp:revision>
  <cp:lastPrinted>2016-01-21T20:53:15Z</cp:lastPrinted>
  <dcterms:created xsi:type="dcterms:W3CDTF">2016-01-21T15:20:31Z</dcterms:created>
  <dcterms:modified xsi:type="dcterms:W3CDTF">2019-02-04T19:24:20Z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