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4386" r:id="rId2"/>
    <p:sldMasterId id="2147485236" r:id="rId3"/>
    <p:sldMasterId id="2147485831" r:id="rId4"/>
  </p:sldMasterIdLst>
  <p:notesMasterIdLst>
    <p:notesMasterId r:id="rId24"/>
  </p:notesMasterIdLst>
  <p:handoutMasterIdLst>
    <p:handoutMasterId r:id="rId25"/>
  </p:handoutMasterIdLst>
  <p:sldIdLst>
    <p:sldId id="389" r:id="rId5"/>
    <p:sldId id="613" r:id="rId6"/>
    <p:sldId id="661" r:id="rId7"/>
    <p:sldId id="677" r:id="rId8"/>
    <p:sldId id="676" r:id="rId9"/>
    <p:sldId id="400" r:id="rId10"/>
    <p:sldId id="257" r:id="rId11"/>
    <p:sldId id="275" r:id="rId12"/>
    <p:sldId id="263" r:id="rId13"/>
    <p:sldId id="264" r:id="rId14"/>
    <p:sldId id="273" r:id="rId15"/>
    <p:sldId id="266" r:id="rId16"/>
    <p:sldId id="267" r:id="rId17"/>
    <p:sldId id="268" r:id="rId18"/>
    <p:sldId id="269" r:id="rId19"/>
    <p:sldId id="270" r:id="rId20"/>
    <p:sldId id="271" r:id="rId21"/>
    <p:sldId id="276" r:id="rId22"/>
    <p:sldId id="277" r:id="rId23"/>
  </p:sldIdLst>
  <p:sldSz cx="9144000" cy="6858000" type="screen4x3"/>
  <p:notesSz cx="6950075" cy="9236075"/>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224">
          <p15:clr>
            <a:srgbClr val="A4A3A4"/>
          </p15:clr>
        </p15:guide>
        <p15:guide id="2" pos="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CC"/>
    <a:srgbClr val="DDDDDD"/>
    <a:srgbClr val="40949A"/>
    <a:srgbClr val="FF9900"/>
    <a:srgbClr val="5469A2"/>
    <a:srgbClr val="294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8" autoAdjust="0"/>
    <p:restoredTop sz="94660"/>
  </p:normalViewPr>
  <p:slideViewPr>
    <p:cSldViewPr>
      <p:cViewPr varScale="1">
        <p:scale>
          <a:sx n="108" d="100"/>
          <a:sy n="108" d="100"/>
        </p:scale>
        <p:origin x="1650" y="-156"/>
      </p:cViewPr>
      <p:guideLst>
        <p:guide orient="horz" pos="4224"/>
        <p:guide pos="1536"/>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35" tIns="45717" rIns="91435" bIns="45717" rtlCol="0"/>
          <a:lstStyle>
            <a:lvl1pPr algn="l" eaLnBrk="1" hangingPunct="1">
              <a:defRPr sz="1200" dirty="0">
                <a:latin typeface="Arial" charset="0"/>
              </a:defRPr>
            </a:lvl1pPr>
          </a:lstStyle>
          <a:p>
            <a:pPr>
              <a:defRPr/>
            </a:pPr>
            <a:endParaRPr lang="en-US" dirty="0"/>
          </a:p>
        </p:txBody>
      </p:sp>
      <p:sp>
        <p:nvSpPr>
          <p:cNvPr id="3" name="Date Placeholder 2"/>
          <p:cNvSpPr>
            <a:spLocks noGrp="1"/>
          </p:cNvSpPr>
          <p:nvPr>
            <p:ph type="dt" sz="quarter" idx="1"/>
          </p:nvPr>
        </p:nvSpPr>
        <p:spPr>
          <a:xfrm>
            <a:off x="3937000" y="0"/>
            <a:ext cx="3011488" cy="461963"/>
          </a:xfrm>
          <a:prstGeom prst="rect">
            <a:avLst/>
          </a:prstGeom>
        </p:spPr>
        <p:txBody>
          <a:bodyPr vert="horz" lIns="91435" tIns="45717" rIns="91435" bIns="45717" rtlCol="0"/>
          <a:lstStyle>
            <a:lvl1pPr algn="r" eaLnBrk="1" hangingPunct="1">
              <a:defRPr sz="1200">
                <a:latin typeface="Arial" charset="0"/>
              </a:defRPr>
            </a:lvl1pPr>
          </a:lstStyle>
          <a:p>
            <a:pPr>
              <a:defRPr/>
            </a:pPr>
            <a:fld id="{8A6BB71A-0003-4C21-878A-6E33609DDFD2}" type="datetimeFigureOut">
              <a:rPr lang="en-US"/>
              <a:pPr>
                <a:defRPr/>
              </a:pPr>
              <a:t>1/30/2019</a:t>
            </a:fld>
            <a:endParaRPr lang="en-US" dirty="0"/>
          </a:p>
        </p:txBody>
      </p:sp>
      <p:sp>
        <p:nvSpPr>
          <p:cNvPr id="4" name="Footer Placeholder 3"/>
          <p:cNvSpPr>
            <a:spLocks noGrp="1"/>
          </p:cNvSpPr>
          <p:nvPr>
            <p:ph type="ftr" sz="quarter" idx="2"/>
          </p:nvPr>
        </p:nvSpPr>
        <p:spPr>
          <a:xfrm>
            <a:off x="0" y="8772525"/>
            <a:ext cx="3011488" cy="461963"/>
          </a:xfrm>
          <a:prstGeom prst="rect">
            <a:avLst/>
          </a:prstGeom>
        </p:spPr>
        <p:txBody>
          <a:bodyPr vert="horz" lIns="91435" tIns="45717" rIns="91435" bIns="45717" rtlCol="0" anchor="b"/>
          <a:lstStyle>
            <a:lvl1pPr algn="l" eaLnBrk="1" hangingPunct="1">
              <a:defRPr sz="1200" dirty="0">
                <a:latin typeface="Arial" charset="0"/>
              </a:defRPr>
            </a:lvl1pPr>
          </a:lstStyle>
          <a:p>
            <a:pPr>
              <a:defRPr/>
            </a:pPr>
            <a:endParaRPr lang="en-US" dirty="0"/>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wrap="square" lIns="91435" tIns="45717" rIns="91435" bIns="45717" numCol="1" anchor="b" anchorCtr="0" compatLnSpc="1">
            <a:prstTxWarp prst="textNoShape">
              <a:avLst/>
            </a:prstTxWarp>
          </a:bodyPr>
          <a:lstStyle>
            <a:lvl1pPr algn="r" eaLnBrk="1" hangingPunct="1">
              <a:defRPr sz="1200"/>
            </a:lvl1pPr>
          </a:lstStyle>
          <a:p>
            <a:pPr>
              <a:defRPr/>
            </a:pPr>
            <a:fld id="{6337002B-42E5-4DC6-BFB2-46069658F9CC}" type="slidenum">
              <a:rPr lang="en-US" altLang="en-US"/>
              <a:pPr>
                <a:defRPr/>
              </a:pPr>
              <a:t>‹#›</a:t>
            </a:fld>
            <a:endParaRPr lang="en-US" altLang="en-US" dirty="0"/>
          </a:p>
        </p:txBody>
      </p:sp>
    </p:spTree>
    <p:extLst>
      <p:ext uri="{BB962C8B-B14F-4D97-AF65-F5344CB8AC3E}">
        <p14:creationId xmlns:p14="http://schemas.microsoft.com/office/powerpoint/2010/main" val="4397394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11488" cy="461963"/>
          </a:xfrm>
          <a:prstGeom prst="rect">
            <a:avLst/>
          </a:prstGeom>
          <a:noFill/>
          <a:ln w="9525">
            <a:noFill/>
            <a:miter lim="800000"/>
            <a:headEnd/>
            <a:tailEnd/>
          </a:ln>
          <a:effectLst/>
        </p:spPr>
        <p:txBody>
          <a:bodyPr vert="horz" wrap="square" lIns="92486" tIns="46243" rIns="92486" bIns="46243" numCol="1" anchor="t" anchorCtr="0" compatLnSpc="1">
            <a:prstTxWarp prst="textNoShape">
              <a:avLst/>
            </a:prstTxWarp>
          </a:bodyPr>
          <a:lstStyle>
            <a:lvl1pPr eaLnBrk="1" hangingPunct="1">
              <a:defRPr sz="1200" dirty="0">
                <a:latin typeface="Arial" charset="0"/>
              </a:defRPr>
            </a:lvl1pPr>
          </a:lstStyle>
          <a:p>
            <a:pPr>
              <a:defRPr/>
            </a:pPr>
            <a:endParaRPr lang="en-US" dirty="0"/>
          </a:p>
        </p:txBody>
      </p:sp>
      <p:sp>
        <p:nvSpPr>
          <p:cNvPr id="27651" name="Rectangle 3"/>
          <p:cNvSpPr>
            <a:spLocks noGrp="1" noChangeArrowheads="1"/>
          </p:cNvSpPr>
          <p:nvPr>
            <p:ph type="dt" idx="1"/>
          </p:nvPr>
        </p:nvSpPr>
        <p:spPr bwMode="auto">
          <a:xfrm>
            <a:off x="3937000" y="0"/>
            <a:ext cx="3011488" cy="461963"/>
          </a:xfrm>
          <a:prstGeom prst="rect">
            <a:avLst/>
          </a:prstGeom>
          <a:noFill/>
          <a:ln w="9525">
            <a:noFill/>
            <a:miter lim="800000"/>
            <a:headEnd/>
            <a:tailEnd/>
          </a:ln>
          <a:effectLst/>
        </p:spPr>
        <p:txBody>
          <a:bodyPr vert="horz" wrap="square" lIns="92486" tIns="46243" rIns="92486" bIns="46243" numCol="1" anchor="t" anchorCtr="0" compatLnSpc="1">
            <a:prstTxWarp prst="textNoShape">
              <a:avLst/>
            </a:prstTxWarp>
          </a:bodyPr>
          <a:lstStyle>
            <a:lvl1pPr algn="r" eaLnBrk="1" hangingPunct="1">
              <a:defRPr sz="1200" dirty="0">
                <a:latin typeface="Arial" charset="0"/>
              </a:defRPr>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1166813" y="692150"/>
            <a:ext cx="4616450"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695325" y="4387850"/>
            <a:ext cx="5559425" cy="4156075"/>
          </a:xfrm>
          <a:prstGeom prst="rect">
            <a:avLst/>
          </a:prstGeom>
          <a:noFill/>
          <a:ln w="9525">
            <a:noFill/>
            <a:miter lim="800000"/>
            <a:headEnd/>
            <a:tailEnd/>
          </a:ln>
          <a:effectLst/>
        </p:spPr>
        <p:txBody>
          <a:bodyPr vert="horz" wrap="square" lIns="92486" tIns="46243" rIns="92486" bIns="4624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8772525"/>
            <a:ext cx="3011488" cy="461963"/>
          </a:xfrm>
          <a:prstGeom prst="rect">
            <a:avLst/>
          </a:prstGeom>
          <a:noFill/>
          <a:ln w="9525">
            <a:noFill/>
            <a:miter lim="800000"/>
            <a:headEnd/>
            <a:tailEnd/>
          </a:ln>
          <a:effectLst/>
        </p:spPr>
        <p:txBody>
          <a:bodyPr vert="horz" wrap="square" lIns="92486" tIns="46243" rIns="92486" bIns="46243" numCol="1" anchor="b" anchorCtr="0" compatLnSpc="1">
            <a:prstTxWarp prst="textNoShape">
              <a:avLst/>
            </a:prstTxWarp>
          </a:bodyPr>
          <a:lstStyle>
            <a:lvl1pPr eaLnBrk="1" hangingPunct="1">
              <a:defRPr sz="1200" dirty="0">
                <a:latin typeface="Arial" charset="0"/>
              </a:defRPr>
            </a:lvl1pPr>
          </a:lstStyle>
          <a:p>
            <a:pPr>
              <a:defRPr/>
            </a:pPr>
            <a:endParaRPr lang="en-US" dirty="0"/>
          </a:p>
        </p:txBody>
      </p:sp>
      <p:sp>
        <p:nvSpPr>
          <p:cNvPr id="27655" name="Rectangle 7"/>
          <p:cNvSpPr>
            <a:spLocks noGrp="1" noChangeArrowheads="1"/>
          </p:cNvSpPr>
          <p:nvPr>
            <p:ph type="sldNum" sz="quarter" idx="5"/>
          </p:nvPr>
        </p:nvSpPr>
        <p:spPr bwMode="auto">
          <a:xfrm>
            <a:off x="3937000" y="8772525"/>
            <a:ext cx="3011488" cy="461963"/>
          </a:xfrm>
          <a:prstGeom prst="rect">
            <a:avLst/>
          </a:prstGeom>
          <a:noFill/>
          <a:ln w="9525">
            <a:noFill/>
            <a:miter lim="800000"/>
            <a:headEnd/>
            <a:tailEnd/>
          </a:ln>
          <a:effectLst/>
        </p:spPr>
        <p:txBody>
          <a:bodyPr vert="horz" wrap="square" lIns="92486" tIns="46243" rIns="92486" bIns="46243" numCol="1" anchor="b" anchorCtr="0" compatLnSpc="1">
            <a:prstTxWarp prst="textNoShape">
              <a:avLst/>
            </a:prstTxWarp>
          </a:bodyPr>
          <a:lstStyle>
            <a:lvl1pPr algn="r" eaLnBrk="1" hangingPunct="1">
              <a:defRPr sz="1200"/>
            </a:lvl1pPr>
          </a:lstStyle>
          <a:p>
            <a:pPr>
              <a:defRPr/>
            </a:pPr>
            <a:fld id="{13E18E33-0EFD-4523-ADBC-772E3CCBF56B}" type="slidenum">
              <a:rPr lang="en-US" altLang="en-US"/>
              <a:pPr>
                <a:defRPr/>
              </a:pPr>
              <a:t>‹#›</a:t>
            </a:fld>
            <a:endParaRPr lang="en-US" altLang="en-US" dirty="0"/>
          </a:p>
        </p:txBody>
      </p:sp>
    </p:spTree>
    <p:extLst>
      <p:ext uri="{BB962C8B-B14F-4D97-AF65-F5344CB8AC3E}">
        <p14:creationId xmlns:p14="http://schemas.microsoft.com/office/powerpoint/2010/main" val="34194611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36600" indent="-282575">
              <a:spcBef>
                <a:spcPct val="30000"/>
              </a:spcBef>
              <a:defRPr sz="1200">
                <a:solidFill>
                  <a:schemeClr val="tx1"/>
                </a:solidFill>
                <a:latin typeface="Arial" panose="020B0604020202020204" pitchFamily="34" charset="0"/>
              </a:defRPr>
            </a:lvl2pPr>
            <a:lvl3pPr marL="1133475" indent="-225425">
              <a:spcBef>
                <a:spcPct val="30000"/>
              </a:spcBef>
              <a:defRPr sz="1200">
                <a:solidFill>
                  <a:schemeClr val="tx1"/>
                </a:solidFill>
                <a:latin typeface="Arial" panose="020B0604020202020204" pitchFamily="34" charset="0"/>
              </a:defRPr>
            </a:lvl3pPr>
            <a:lvl4pPr marL="1587500" indent="-225425">
              <a:spcBef>
                <a:spcPct val="30000"/>
              </a:spcBef>
              <a:defRPr sz="1200">
                <a:solidFill>
                  <a:schemeClr val="tx1"/>
                </a:solidFill>
                <a:latin typeface="Arial" panose="020B0604020202020204" pitchFamily="34" charset="0"/>
              </a:defRPr>
            </a:lvl4pPr>
            <a:lvl5pPr marL="2041525" indent="-225425">
              <a:spcBef>
                <a:spcPct val="30000"/>
              </a:spcBef>
              <a:defRPr sz="1200">
                <a:solidFill>
                  <a:schemeClr val="tx1"/>
                </a:solidFill>
                <a:latin typeface="Arial" panose="020B0604020202020204" pitchFamily="34" charset="0"/>
              </a:defRPr>
            </a:lvl5pPr>
            <a:lvl6pPr marL="2498725" indent="-225425" eaLnBrk="0" fontAlgn="base" hangingPunct="0">
              <a:spcBef>
                <a:spcPct val="30000"/>
              </a:spcBef>
              <a:spcAft>
                <a:spcPct val="0"/>
              </a:spcAft>
              <a:defRPr sz="1200">
                <a:solidFill>
                  <a:schemeClr val="tx1"/>
                </a:solidFill>
                <a:latin typeface="Arial" panose="020B0604020202020204" pitchFamily="34" charset="0"/>
              </a:defRPr>
            </a:lvl6pPr>
            <a:lvl7pPr marL="2955925" indent="-225425" eaLnBrk="0" fontAlgn="base" hangingPunct="0">
              <a:spcBef>
                <a:spcPct val="30000"/>
              </a:spcBef>
              <a:spcAft>
                <a:spcPct val="0"/>
              </a:spcAft>
              <a:defRPr sz="1200">
                <a:solidFill>
                  <a:schemeClr val="tx1"/>
                </a:solidFill>
                <a:latin typeface="Arial" panose="020B0604020202020204" pitchFamily="34" charset="0"/>
              </a:defRPr>
            </a:lvl7pPr>
            <a:lvl8pPr marL="3413125" indent="-225425" eaLnBrk="0" fontAlgn="base" hangingPunct="0">
              <a:spcBef>
                <a:spcPct val="30000"/>
              </a:spcBef>
              <a:spcAft>
                <a:spcPct val="0"/>
              </a:spcAft>
              <a:defRPr sz="1200">
                <a:solidFill>
                  <a:schemeClr val="tx1"/>
                </a:solidFill>
                <a:latin typeface="Arial" panose="020B0604020202020204" pitchFamily="34" charset="0"/>
              </a:defRPr>
            </a:lvl8pPr>
            <a:lvl9pPr marL="3870325" indent="-225425"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10038F2-B7A9-44DE-9745-0D921F1A2F3A}" type="slidenum">
              <a:rPr lang="en-US" altLang="en-US" smtClean="0"/>
              <a:pPr>
                <a:spcBef>
                  <a:spcPct val="0"/>
                </a:spcBef>
              </a:pPr>
              <a:t>2</a:t>
            </a:fld>
            <a:endParaRPr lang="en-US" altLang="en-US" dirty="0"/>
          </a:p>
        </p:txBody>
      </p:sp>
    </p:spTree>
    <p:extLst>
      <p:ext uri="{BB962C8B-B14F-4D97-AF65-F5344CB8AC3E}">
        <p14:creationId xmlns:p14="http://schemas.microsoft.com/office/powerpoint/2010/main" val="2620072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870887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2558245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3987849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2734785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1617509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dirty="0"/>
          </a:p>
        </p:txBody>
      </p:sp>
    </p:spTree>
    <p:extLst>
      <p:ext uri="{BB962C8B-B14F-4D97-AF65-F5344CB8AC3E}">
        <p14:creationId xmlns:p14="http://schemas.microsoft.com/office/powerpoint/2010/main" val="162848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526725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4871583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2176040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30866529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3723548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43010" name="Rectangle 2"/>
          <p:cNvSpPr>
            <a:spLocks noGrp="1" noChangeArrowheads="1"/>
          </p:cNvSpPr>
          <p:nvPr>
            <p:ph type="subTitle" idx="1"/>
          </p:nvPr>
        </p:nvSpPr>
        <p:spPr>
          <a:xfrm>
            <a:off x="2343150" y="3581400"/>
            <a:ext cx="6343650" cy="1143000"/>
          </a:xfrm>
        </p:spPr>
        <p:txBody>
          <a:bodyPr/>
          <a:lstStyle>
            <a:lvl1pPr marL="0" indent="0">
              <a:buFontTx/>
              <a:buNone/>
              <a:defRPr b="0">
                <a:solidFill>
                  <a:schemeClr val="tx1"/>
                </a:solidFill>
                <a:latin typeface="Arial Black" pitchFamily="34" charset="0"/>
              </a:defRPr>
            </a:lvl1pPr>
          </a:lstStyle>
          <a:p>
            <a:r>
              <a:rPr lang="en-US"/>
              <a:t>Click to edit Master subtitle style</a:t>
            </a:r>
          </a:p>
        </p:txBody>
      </p:sp>
      <p:sp>
        <p:nvSpPr>
          <p:cNvPr id="43015" name="Rectangle 7"/>
          <p:cNvSpPr>
            <a:spLocks noGrp="1" noChangeArrowheads="1"/>
          </p:cNvSpPr>
          <p:nvPr>
            <p:ph type="ctrTitle"/>
          </p:nvPr>
        </p:nvSpPr>
        <p:spPr>
          <a:xfrm>
            <a:off x="2333625" y="1905000"/>
            <a:ext cx="6477000" cy="1241425"/>
          </a:xfrm>
        </p:spPr>
        <p:txBody>
          <a:bodyPr/>
          <a:lstStyle>
            <a:lvl1pPr>
              <a:defRPr sz="2800">
                <a:solidFill>
                  <a:schemeClr val="tx1"/>
                </a:solidFill>
              </a:defRPr>
            </a:lvl1pPr>
          </a:lstStyle>
          <a:p>
            <a:r>
              <a:rPr lang="en-US"/>
              <a:t>Click to edit Master title style</a:t>
            </a:r>
          </a:p>
        </p:txBody>
      </p:sp>
      <p:sp>
        <p:nvSpPr>
          <p:cNvPr id="5" name="Date Placeholder 4"/>
          <p:cNvSpPr>
            <a:spLocks noGrp="1" noChangeArrowheads="1"/>
          </p:cNvSpPr>
          <p:nvPr>
            <p:ph type="dt" sz="half" idx="10"/>
          </p:nvPr>
        </p:nvSpPr>
        <p:spPr>
          <a:xfrm>
            <a:off x="2333625" y="5467350"/>
            <a:ext cx="6276975" cy="476250"/>
          </a:xfrm>
        </p:spPr>
        <p:txBody>
          <a:bodyPr/>
          <a:lstStyle>
            <a:lvl1pPr>
              <a:defRPr sz="1800" b="1" dirty="0">
                <a:solidFill>
                  <a:schemeClr val="tx1"/>
                </a:solidFill>
              </a:defRPr>
            </a:lvl1pPr>
          </a:lstStyle>
          <a:p>
            <a:pPr>
              <a:defRPr/>
            </a:pPr>
            <a:r>
              <a:rPr lang="en-US" dirty="0"/>
              <a:t>Date</a:t>
            </a:r>
          </a:p>
        </p:txBody>
      </p:sp>
      <p:sp>
        <p:nvSpPr>
          <p:cNvPr id="6" name="Rectangle 15"/>
          <p:cNvSpPr>
            <a:spLocks noGrp="1" noChangeArrowheads="1"/>
          </p:cNvSpPr>
          <p:nvPr>
            <p:ph type="ftr" sz="quarter" idx="11"/>
          </p:nvPr>
        </p:nvSpPr>
        <p:spPr>
          <a:xfrm>
            <a:off x="2333625" y="5067300"/>
            <a:ext cx="6276975" cy="419100"/>
          </a:xfrm>
        </p:spPr>
        <p:txBody>
          <a:bodyPr/>
          <a:lstStyle>
            <a:lvl1pPr algn="l">
              <a:defRPr sz="1800" b="1" dirty="0">
                <a:solidFill>
                  <a:schemeClr val="tx1"/>
                </a:solidFill>
              </a:defRPr>
            </a:lvl1pPr>
          </a:lstStyle>
          <a:p>
            <a:pPr>
              <a:defRPr/>
            </a:pPr>
            <a:r>
              <a:rPr lang="en-US" dirty="0"/>
              <a:t>Meeting Title (optional)</a:t>
            </a:r>
          </a:p>
        </p:txBody>
      </p:sp>
    </p:spTree>
    <p:extLst>
      <p:ext uri="{BB962C8B-B14F-4D97-AF65-F5344CB8AC3E}">
        <p14:creationId xmlns:p14="http://schemas.microsoft.com/office/powerpoint/2010/main" val="767830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34B2D252-8E72-4823-8FA0-189BCC9CE810}"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332832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0"/>
            <a:ext cx="2171700" cy="5791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52400" y="0"/>
            <a:ext cx="6362700" cy="5791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EB11F27C-F784-434C-9FFD-C6F86F99C040}"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5861498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686800" cy="685800"/>
          </a:xfrm>
        </p:spPr>
        <p:txBody>
          <a:bodyPr/>
          <a:lstStyle/>
          <a:p>
            <a:r>
              <a:rPr lang="en-US"/>
              <a:t>Click to edit Master title style</a:t>
            </a:r>
          </a:p>
        </p:txBody>
      </p:sp>
      <p:sp>
        <p:nvSpPr>
          <p:cNvPr id="3" name="Table Placeholder 2"/>
          <p:cNvSpPr>
            <a:spLocks noGrp="1"/>
          </p:cNvSpPr>
          <p:nvPr>
            <p:ph type="tbl" idx="1"/>
          </p:nvPr>
        </p:nvSpPr>
        <p:spPr>
          <a:xfrm>
            <a:off x="457200" y="1066800"/>
            <a:ext cx="8229600" cy="4724400"/>
          </a:xfrm>
        </p:spPr>
        <p:txBody>
          <a:bodyPr/>
          <a:lstStyle/>
          <a:p>
            <a:pPr lvl="0"/>
            <a:endParaRPr lang="en-US" noProof="0" dirty="0"/>
          </a:p>
        </p:txBody>
      </p:sp>
      <p:sp>
        <p:nvSpPr>
          <p:cNvPr id="4" name="Rectangle 6"/>
          <p:cNvSpPr>
            <a:spLocks noGrp="1" noChangeArrowheads="1"/>
          </p:cNvSpPr>
          <p:nvPr>
            <p:ph type="sldNum" sz="quarter" idx="10"/>
          </p:nvPr>
        </p:nvSpPr>
        <p:spPr>
          <a:ln/>
        </p:spPr>
        <p:txBody>
          <a:bodyPr/>
          <a:lstStyle>
            <a:lvl1pPr>
              <a:defRPr/>
            </a:lvl1pPr>
          </a:lstStyle>
          <a:p>
            <a:pPr>
              <a:defRPr/>
            </a:pPr>
            <a:fld id="{FA1AD39B-94A5-466C-A2F5-232C80EFE67E}"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54022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a:xfrm>
            <a:off x="3124200" y="6194425"/>
            <a:ext cx="2895600" cy="200025"/>
          </a:xfrm>
        </p:spPr>
        <p:txBody>
          <a:bodyPr/>
          <a:lstStyle>
            <a:lvl1pPr algn="ctr" defTabSz="914400" fontAlgn="base">
              <a:spcBef>
                <a:spcPct val="0"/>
              </a:spcBef>
              <a:spcAft>
                <a:spcPct val="0"/>
              </a:spcAft>
              <a:defRPr sz="1200" dirty="0">
                <a:solidFill>
                  <a:prstClr val="black">
                    <a:tint val="75000"/>
                  </a:prstClr>
                </a:solidFill>
                <a:latin typeface="Arial" charset="0"/>
              </a:defRPr>
            </a:lvl1pPr>
          </a:lstStyle>
          <a:p>
            <a:pPr>
              <a:defRPr/>
            </a:pPr>
            <a:endParaRPr lang="en-US" dirty="0"/>
          </a:p>
        </p:txBody>
      </p:sp>
    </p:spTree>
    <p:extLst>
      <p:ext uri="{BB962C8B-B14F-4D97-AF65-F5344CB8AC3E}">
        <p14:creationId xmlns:p14="http://schemas.microsoft.com/office/powerpoint/2010/main" val="159584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9013"/>
            <a:ext cx="2133600" cy="365125"/>
          </a:xfrm>
          <a:prstGeom prst="rect">
            <a:avLst/>
          </a:prstGeom>
        </p:spPr>
        <p:txBody>
          <a:bodyPr anchor="ctr"/>
          <a:lstStyle>
            <a:lvl1pPr defTabSz="457200" eaLnBrk="0" hangingPunct="0">
              <a:defRPr>
                <a:solidFill>
                  <a:schemeClr val="tx1"/>
                </a:solidFill>
                <a:latin typeface="Arial" panose="020B0604020202020204" pitchFamily="34" charset="0"/>
              </a:defRPr>
            </a:lvl1pPr>
            <a:lvl2pPr marL="742950" indent="-285750" defTabSz="457200" eaLnBrk="0" hangingPunct="0">
              <a:defRPr>
                <a:solidFill>
                  <a:schemeClr val="tx1"/>
                </a:solidFill>
                <a:latin typeface="Arial" panose="020B0604020202020204" pitchFamily="34" charset="0"/>
              </a:defRPr>
            </a:lvl2pPr>
            <a:lvl3pPr marL="1143000" indent="-228600" defTabSz="457200" eaLnBrk="0" hangingPunct="0">
              <a:defRPr>
                <a:solidFill>
                  <a:schemeClr val="tx1"/>
                </a:solidFill>
                <a:latin typeface="Arial" panose="020B0604020202020204" pitchFamily="34" charset="0"/>
              </a:defRPr>
            </a:lvl3pPr>
            <a:lvl4pPr marL="1600200" indent="-228600" defTabSz="457200" eaLnBrk="0" hangingPunct="0">
              <a:defRPr>
                <a:solidFill>
                  <a:schemeClr val="tx1"/>
                </a:solidFill>
                <a:latin typeface="Arial" panose="020B0604020202020204" pitchFamily="34" charset="0"/>
              </a:defRPr>
            </a:lvl4pPr>
            <a:lvl5pPr marL="2057400" indent="-228600" defTabSz="457200" eaLnBrk="0" hangingPunct="0">
              <a:defRPr>
                <a:solidFill>
                  <a:schemeClr val="tx1"/>
                </a:solidFill>
                <a:latin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defRPr/>
            </a:pPr>
            <a:fld id="{BB831C1F-7D36-4A32-A29C-307547D5A0CC}" type="slidenum">
              <a:rPr lang="en-US" altLang="en-US" sz="1200" smtClean="0">
                <a:solidFill>
                  <a:srgbClr val="000000"/>
                </a:solidFill>
              </a:rPr>
              <a:pPr algn="r" eaLnBrk="1" hangingPunct="1">
                <a:defRPr/>
              </a:pPr>
              <a:t>‹#›</a:t>
            </a:fld>
            <a:endParaRPr lang="en-US" altLang="en-US" sz="1200" dirty="0">
              <a:solidFill>
                <a:srgbClr val="000000"/>
              </a:solidFill>
            </a:endParaRPr>
          </a:p>
        </p:txBody>
      </p:sp>
      <p:sp>
        <p:nvSpPr>
          <p:cNvPr id="3" name="Footer Placeholder 4"/>
          <p:cNvSpPr>
            <a:spLocks noGrp="1"/>
          </p:cNvSpPr>
          <p:nvPr>
            <p:ph type="ftr" sz="quarter" idx="10"/>
          </p:nvPr>
        </p:nvSpPr>
        <p:spPr>
          <a:xfrm>
            <a:off x="3124200" y="6194425"/>
            <a:ext cx="2895600" cy="200025"/>
          </a:xfrm>
        </p:spPr>
        <p:txBody>
          <a:bodyPr/>
          <a:lstStyle>
            <a:lvl1pPr algn="ctr" defTabSz="914400" fontAlgn="base">
              <a:spcBef>
                <a:spcPct val="0"/>
              </a:spcBef>
              <a:spcAft>
                <a:spcPct val="0"/>
              </a:spcAft>
              <a:defRPr sz="1200" dirty="0">
                <a:solidFill>
                  <a:prstClr val="black">
                    <a:tint val="75000"/>
                  </a:prstClr>
                </a:solidFill>
                <a:latin typeface="Arial" charset="0"/>
              </a:defRPr>
            </a:lvl1pPr>
          </a:lstStyle>
          <a:p>
            <a:pPr>
              <a:defRPr/>
            </a:pPr>
            <a:endParaRPr lang="en-US" dirty="0"/>
          </a:p>
        </p:txBody>
      </p:sp>
    </p:spTree>
    <p:extLst>
      <p:ext uri="{BB962C8B-B14F-4D97-AF65-F5344CB8AC3E}">
        <p14:creationId xmlns:p14="http://schemas.microsoft.com/office/powerpoint/2010/main" val="2718816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872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r>
              <a:rPr lang="en-US" dirty="0"/>
              <a:t>Date</a:t>
            </a:r>
          </a:p>
        </p:txBody>
      </p:sp>
      <p:sp>
        <p:nvSpPr>
          <p:cNvPr id="5" name="Footer Placeholder 4"/>
          <p:cNvSpPr>
            <a:spLocks noGrp="1"/>
          </p:cNvSpPr>
          <p:nvPr>
            <p:ph type="ftr" sz="quarter" idx="11"/>
          </p:nvPr>
        </p:nvSpPr>
        <p:spPr/>
        <p:txBody>
          <a:bodyPr/>
          <a:lstStyle/>
          <a:p>
            <a:pPr>
              <a:defRPr/>
            </a:pPr>
            <a:r>
              <a:rPr lang="en-US" dirty="0"/>
              <a:t>Meeting Title (optional)</a:t>
            </a:r>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Line 14"/>
          <p:cNvSpPr>
            <a:spLocks noChangeShapeType="1"/>
          </p:cNvSpPr>
          <p:nvPr userDrawn="1"/>
        </p:nvSpPr>
        <p:spPr bwMode="auto">
          <a:xfrm>
            <a:off x="0" y="11430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dirty="0"/>
              <a:t>Date</a:t>
            </a:r>
          </a:p>
        </p:txBody>
      </p:sp>
      <p:sp>
        <p:nvSpPr>
          <p:cNvPr id="5" name="Footer Placeholder 4"/>
          <p:cNvSpPr>
            <a:spLocks noGrp="1"/>
          </p:cNvSpPr>
          <p:nvPr>
            <p:ph type="ftr" sz="quarter" idx="11"/>
          </p:nvPr>
        </p:nvSpPr>
        <p:spPr/>
        <p:txBody>
          <a:bodyPr/>
          <a:lstStyle/>
          <a:p>
            <a:pPr>
              <a:defRPr/>
            </a:pPr>
            <a:r>
              <a:rPr lang="en-US" dirty="0"/>
              <a:t>Meeting Title (optional)</a:t>
            </a:r>
          </a:p>
        </p:txBody>
      </p:sp>
      <p:sp>
        <p:nvSpPr>
          <p:cNvPr id="6" name="Slide Number Placeholder 5"/>
          <p:cNvSpPr>
            <a:spLocks noGrp="1"/>
          </p:cNvSpPr>
          <p:nvPr>
            <p:ph type="sldNum" sz="quarter" idx="12"/>
          </p:nvPr>
        </p:nvSpPr>
        <p:spPr/>
        <p:txBody>
          <a:bodyPr/>
          <a:lstStyle/>
          <a:p>
            <a:pPr>
              <a:defRPr/>
            </a:pPr>
            <a:fld id="{5D6EB808-759E-4248-B10A-82109D682488}" type="slidenum">
              <a:rPr lang="en-US" altLang="en-US" smtClean="0"/>
              <a:pPr>
                <a:defRPr/>
              </a:pPr>
              <a:t>‹#›</a:t>
            </a:fld>
            <a:endParaRPr lang="en-US"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pPr>
              <a:defRPr/>
            </a:pPr>
            <a:r>
              <a:rPr lang="en-US" dirty="0"/>
              <a:t>Date</a:t>
            </a:r>
          </a:p>
        </p:txBody>
      </p:sp>
      <p:sp>
        <p:nvSpPr>
          <p:cNvPr id="5" name="Footer Placeholder 4"/>
          <p:cNvSpPr>
            <a:spLocks noGrp="1"/>
          </p:cNvSpPr>
          <p:nvPr>
            <p:ph type="ftr" sz="quarter" idx="11"/>
          </p:nvPr>
        </p:nvSpPr>
        <p:spPr/>
        <p:txBody>
          <a:bodyPr/>
          <a:lstStyle/>
          <a:p>
            <a:pPr>
              <a:defRPr/>
            </a:pPr>
            <a:r>
              <a:rPr lang="en-US" dirty="0"/>
              <a:t>Meeting Title (optional)</a:t>
            </a:r>
          </a:p>
        </p:txBody>
      </p:sp>
      <p:sp>
        <p:nvSpPr>
          <p:cNvPr id="6" name="Slide Number Placeholder 5"/>
          <p:cNvSpPr>
            <a:spLocks noGrp="1"/>
          </p:cNvSpPr>
          <p:nvPr>
            <p:ph type="sldNum" sz="quarter" idx="12"/>
          </p:nvPr>
        </p:nvSpPr>
        <p:spPr/>
        <p:txBody>
          <a:bodyPr/>
          <a:lstStyle/>
          <a:p>
            <a:pPr>
              <a:defRPr/>
            </a:pPr>
            <a:fld id="{B2844D05-E469-4E2F-AAA7-E1B2A0EF2D9D}" type="slidenum">
              <a:rPr lang="en-US" altLang="en-US" smtClean="0"/>
              <a:pPr>
                <a:defRPr/>
              </a:pPr>
              <a:t>‹#›</a:t>
            </a:fld>
            <a:endParaRPr lang="en-US"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dirty="0"/>
              <a:t>Date</a:t>
            </a:r>
          </a:p>
        </p:txBody>
      </p:sp>
      <p:sp>
        <p:nvSpPr>
          <p:cNvPr id="6" name="Footer Placeholder 5"/>
          <p:cNvSpPr>
            <a:spLocks noGrp="1"/>
          </p:cNvSpPr>
          <p:nvPr>
            <p:ph type="ftr" sz="quarter" idx="11"/>
          </p:nvPr>
        </p:nvSpPr>
        <p:spPr/>
        <p:txBody>
          <a:bodyPr/>
          <a:lstStyle/>
          <a:p>
            <a:pPr>
              <a:defRPr/>
            </a:pPr>
            <a:r>
              <a:rPr lang="en-US" dirty="0"/>
              <a:t>Meeting Title (optional)</a:t>
            </a:r>
          </a:p>
        </p:txBody>
      </p:sp>
      <p:sp>
        <p:nvSpPr>
          <p:cNvPr id="7" name="Slide Number Placeholder 6"/>
          <p:cNvSpPr>
            <a:spLocks noGrp="1"/>
          </p:cNvSpPr>
          <p:nvPr>
            <p:ph type="sldNum" sz="quarter" idx="12"/>
          </p:nvPr>
        </p:nvSpPr>
        <p:spPr/>
        <p:txBody>
          <a:bodyPr/>
          <a:lstStyle/>
          <a:p>
            <a:pPr>
              <a:defRPr/>
            </a:pPr>
            <a:fld id="{E8E4BBE2-B9D0-4F69-BDAE-95E413D817C7}" type="slidenum">
              <a:rPr lang="en-US" altLang="en-US" smtClean="0"/>
              <a:pPr>
                <a:defRPr/>
              </a:pPr>
              <a:t>‹#›</a:t>
            </a:fld>
            <a:endParaRPr lang="en-US" altLang="en-US" dirty="0"/>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p:cNvSpPr>
            <a:spLocks noGrp="1" noChangeArrowheads="1"/>
          </p:cNvSpPr>
          <p:nvPr>
            <p:ph type="sldNum" sz="quarter" idx="10"/>
          </p:nvPr>
        </p:nvSpPr>
        <p:spPr>
          <a:ln/>
        </p:spPr>
        <p:txBody>
          <a:bodyPr/>
          <a:lstStyle>
            <a:lvl1pPr>
              <a:defRPr/>
            </a:lvl1pPr>
          </a:lstStyle>
          <a:p>
            <a:pPr>
              <a:defRPr/>
            </a:pPr>
            <a:fld id="{5D6EB808-759E-4248-B10A-82109D682488}"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4217929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dirty="0"/>
              <a:t>Date</a:t>
            </a:r>
          </a:p>
        </p:txBody>
      </p:sp>
      <p:sp>
        <p:nvSpPr>
          <p:cNvPr id="8" name="Footer Placeholder 7"/>
          <p:cNvSpPr>
            <a:spLocks noGrp="1"/>
          </p:cNvSpPr>
          <p:nvPr>
            <p:ph type="ftr" sz="quarter" idx="11"/>
          </p:nvPr>
        </p:nvSpPr>
        <p:spPr/>
        <p:txBody>
          <a:bodyPr/>
          <a:lstStyle/>
          <a:p>
            <a:pPr>
              <a:defRPr/>
            </a:pPr>
            <a:r>
              <a:rPr lang="en-US" dirty="0"/>
              <a:t>Meeting Title (optional)</a:t>
            </a:r>
          </a:p>
        </p:txBody>
      </p:sp>
      <p:sp>
        <p:nvSpPr>
          <p:cNvPr id="9" name="Slide Number Placeholder 8"/>
          <p:cNvSpPr>
            <a:spLocks noGrp="1"/>
          </p:cNvSpPr>
          <p:nvPr>
            <p:ph type="sldNum" sz="quarter" idx="12"/>
          </p:nvPr>
        </p:nvSpPr>
        <p:spPr/>
        <p:txBody>
          <a:bodyPr/>
          <a:lstStyle/>
          <a:p>
            <a:pPr>
              <a:defRPr/>
            </a:pPr>
            <a:fld id="{74AFA16B-3E29-4810-BDFA-6DBD814FB575}" type="slidenum">
              <a:rPr lang="en-US" altLang="en-US" smtClean="0"/>
              <a:pPr>
                <a:defRPr/>
              </a:pPr>
              <a:t>‹#›</a:t>
            </a:fld>
            <a:endParaRPr lang="en-US"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dirty="0"/>
              <a:t>Date</a:t>
            </a:r>
          </a:p>
        </p:txBody>
      </p:sp>
      <p:sp>
        <p:nvSpPr>
          <p:cNvPr id="4" name="Footer Placeholder 3"/>
          <p:cNvSpPr>
            <a:spLocks noGrp="1"/>
          </p:cNvSpPr>
          <p:nvPr>
            <p:ph type="ftr" sz="quarter" idx="11"/>
          </p:nvPr>
        </p:nvSpPr>
        <p:spPr/>
        <p:txBody>
          <a:bodyPr/>
          <a:lstStyle/>
          <a:p>
            <a:pPr>
              <a:defRPr/>
            </a:pPr>
            <a:r>
              <a:rPr lang="en-US" dirty="0"/>
              <a:t>Meeting Title (optional)</a:t>
            </a:r>
          </a:p>
        </p:txBody>
      </p:sp>
      <p:sp>
        <p:nvSpPr>
          <p:cNvPr id="5" name="Slide Number Placeholder 4"/>
          <p:cNvSpPr>
            <a:spLocks noGrp="1"/>
          </p:cNvSpPr>
          <p:nvPr>
            <p:ph type="sldNum" sz="quarter" idx="12"/>
          </p:nvPr>
        </p:nvSpPr>
        <p:spPr/>
        <p:txBody>
          <a:bodyPr/>
          <a:lstStyle/>
          <a:p>
            <a:pPr>
              <a:defRPr/>
            </a:pPr>
            <a:fld id="{9EDE4F3E-3D5B-40F0-877B-FA4695E971C6}" type="slidenum">
              <a:rPr lang="en-US" altLang="en-US" smtClean="0"/>
              <a:pPr>
                <a:defRPr/>
              </a:pPr>
              <a:t>‹#›</a:t>
            </a:fld>
            <a:endParaRPr lang="en-US"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a:t>Date</a:t>
            </a:r>
          </a:p>
        </p:txBody>
      </p:sp>
      <p:sp>
        <p:nvSpPr>
          <p:cNvPr id="3" name="Footer Placeholder 2"/>
          <p:cNvSpPr>
            <a:spLocks noGrp="1"/>
          </p:cNvSpPr>
          <p:nvPr>
            <p:ph type="ftr" sz="quarter" idx="11"/>
          </p:nvPr>
        </p:nvSpPr>
        <p:spPr/>
        <p:txBody>
          <a:bodyPr/>
          <a:lstStyle/>
          <a:p>
            <a:pPr>
              <a:defRPr/>
            </a:pPr>
            <a:r>
              <a:rPr lang="en-US" dirty="0"/>
              <a:t>Meeting Title (optional)</a:t>
            </a:r>
          </a:p>
        </p:txBody>
      </p:sp>
      <p:sp>
        <p:nvSpPr>
          <p:cNvPr id="4" name="Slide Number Placeholder 3"/>
          <p:cNvSpPr>
            <a:spLocks noGrp="1"/>
          </p:cNvSpPr>
          <p:nvPr>
            <p:ph type="sldNum" sz="quarter" idx="12"/>
          </p:nvPr>
        </p:nvSpPr>
        <p:spPr/>
        <p:txBody>
          <a:bodyPr/>
          <a:lstStyle/>
          <a:p>
            <a:pPr>
              <a:defRPr/>
            </a:pPr>
            <a:fld id="{176C0B6F-6A06-4CCF-A0FE-7B6B6049975D}" type="slidenum">
              <a:rPr lang="en-US" altLang="en-US" smtClean="0"/>
              <a:pPr>
                <a:defRPr/>
              </a:pPr>
              <a:t>‹#›</a:t>
            </a:fld>
            <a:endParaRPr lang="en-US"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pPr>
              <a:defRPr/>
            </a:pPr>
            <a:r>
              <a:rPr lang="en-US" dirty="0"/>
              <a:t>Date</a:t>
            </a:r>
          </a:p>
        </p:txBody>
      </p:sp>
      <p:sp>
        <p:nvSpPr>
          <p:cNvPr id="6" name="Footer Placeholder 5"/>
          <p:cNvSpPr>
            <a:spLocks noGrp="1"/>
          </p:cNvSpPr>
          <p:nvPr>
            <p:ph type="ftr" sz="quarter" idx="11"/>
          </p:nvPr>
        </p:nvSpPr>
        <p:spPr/>
        <p:txBody>
          <a:bodyPr/>
          <a:lstStyle>
            <a:lvl1pPr>
              <a:defRPr>
                <a:solidFill>
                  <a:schemeClr val="tx2"/>
                </a:solidFill>
              </a:defRPr>
            </a:lvl1pPr>
          </a:lstStyle>
          <a:p>
            <a:pPr>
              <a:defRPr/>
            </a:pPr>
            <a:r>
              <a:rPr lang="en-US" dirty="0"/>
              <a:t>Meeting Title (optional)</a:t>
            </a: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pPr>
              <a:defRPr/>
            </a:pPr>
            <a:fld id="{6C0AA885-38C5-44C9-8470-2D8988C078F5}" type="slidenum">
              <a:rPr lang="en-US" altLang="en-US" smtClean="0"/>
              <a:pPr>
                <a:defRPr/>
              </a:pPr>
              <a:t>‹#›</a:t>
            </a:fld>
            <a:endParaRPr lang="en-US"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dirty="0"/>
              <a:t>Click icon to add picture</a:t>
            </a:r>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dirty="0"/>
              <a:t>Date</a:t>
            </a:r>
          </a:p>
        </p:txBody>
      </p:sp>
      <p:sp>
        <p:nvSpPr>
          <p:cNvPr id="6" name="Footer Placeholder 5"/>
          <p:cNvSpPr>
            <a:spLocks noGrp="1"/>
          </p:cNvSpPr>
          <p:nvPr>
            <p:ph type="ftr" sz="quarter" idx="11"/>
          </p:nvPr>
        </p:nvSpPr>
        <p:spPr/>
        <p:txBody>
          <a:bodyPr/>
          <a:lstStyle/>
          <a:p>
            <a:pPr>
              <a:defRPr/>
            </a:pPr>
            <a:r>
              <a:rPr lang="en-US" dirty="0"/>
              <a:t>Meeting Title (optional)</a:t>
            </a:r>
          </a:p>
        </p:txBody>
      </p:sp>
      <p:sp>
        <p:nvSpPr>
          <p:cNvPr id="7" name="Slide Number Placeholder 6"/>
          <p:cNvSpPr>
            <a:spLocks noGrp="1"/>
          </p:cNvSpPr>
          <p:nvPr>
            <p:ph type="sldNum" sz="quarter" idx="12"/>
          </p:nvPr>
        </p:nvSpPr>
        <p:spPr/>
        <p:txBody>
          <a:bodyPr/>
          <a:lstStyle/>
          <a:p>
            <a:pPr>
              <a:defRPr/>
            </a:pPr>
            <a:fld id="{68AEA207-E4FE-40C6-BD93-B56D4E6F479D}" type="slidenum">
              <a:rPr lang="en-US" altLang="en-US" smtClean="0"/>
              <a:pPr>
                <a:defRPr/>
              </a:pPr>
              <a:t>‹#›</a:t>
            </a:fld>
            <a:endParaRPr lang="en-US"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dirty="0"/>
              <a:t>Date</a:t>
            </a:r>
          </a:p>
        </p:txBody>
      </p:sp>
      <p:sp>
        <p:nvSpPr>
          <p:cNvPr id="5" name="Footer Placeholder 4"/>
          <p:cNvSpPr>
            <a:spLocks noGrp="1"/>
          </p:cNvSpPr>
          <p:nvPr>
            <p:ph type="ftr" sz="quarter" idx="11"/>
          </p:nvPr>
        </p:nvSpPr>
        <p:spPr/>
        <p:txBody>
          <a:bodyPr/>
          <a:lstStyle/>
          <a:p>
            <a:pPr>
              <a:defRPr/>
            </a:pPr>
            <a:r>
              <a:rPr lang="en-US" dirty="0"/>
              <a:t>Meeting Title (optional)</a:t>
            </a:r>
          </a:p>
        </p:txBody>
      </p:sp>
      <p:sp>
        <p:nvSpPr>
          <p:cNvPr id="6" name="Slide Number Placeholder 5"/>
          <p:cNvSpPr>
            <a:spLocks noGrp="1"/>
          </p:cNvSpPr>
          <p:nvPr>
            <p:ph type="sldNum" sz="quarter" idx="12"/>
          </p:nvPr>
        </p:nvSpPr>
        <p:spPr/>
        <p:txBody>
          <a:bodyPr/>
          <a:lstStyle/>
          <a:p>
            <a:pPr>
              <a:defRPr/>
            </a:pPr>
            <a:fld id="{34B2D252-8E72-4823-8FA0-189BCC9CE810}" type="slidenum">
              <a:rPr lang="en-US" altLang="en-US" smtClean="0"/>
              <a:pPr>
                <a:defRPr/>
              </a:pPr>
              <a:t>‹#›</a:t>
            </a:fld>
            <a:endParaRPr lang="en-US"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dirty="0"/>
              <a:t>Date</a:t>
            </a:r>
          </a:p>
        </p:txBody>
      </p:sp>
      <p:sp>
        <p:nvSpPr>
          <p:cNvPr id="5" name="Footer Placeholder 4"/>
          <p:cNvSpPr>
            <a:spLocks noGrp="1"/>
          </p:cNvSpPr>
          <p:nvPr>
            <p:ph type="ftr" sz="quarter" idx="11"/>
          </p:nvPr>
        </p:nvSpPr>
        <p:spPr/>
        <p:txBody>
          <a:bodyPr/>
          <a:lstStyle/>
          <a:p>
            <a:pPr>
              <a:defRPr/>
            </a:pPr>
            <a:r>
              <a:rPr lang="en-US" dirty="0"/>
              <a:t>Meeting Title (optional)</a:t>
            </a:r>
          </a:p>
        </p:txBody>
      </p:sp>
      <p:sp>
        <p:nvSpPr>
          <p:cNvPr id="6" name="Slide Number Placeholder 5"/>
          <p:cNvSpPr>
            <a:spLocks noGrp="1"/>
          </p:cNvSpPr>
          <p:nvPr>
            <p:ph type="sldNum" sz="quarter" idx="12"/>
          </p:nvPr>
        </p:nvSpPr>
        <p:spPr/>
        <p:txBody>
          <a:bodyPr/>
          <a:lstStyle/>
          <a:p>
            <a:pPr>
              <a:defRPr/>
            </a:pPr>
            <a:fld id="{EB11F27C-F784-434C-9FFD-C6F86F99C040}" type="slidenum">
              <a:rPr lang="en-US" altLang="en-US" smtClean="0"/>
              <a:pPr>
                <a:defRPr/>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B2844D05-E469-4E2F-AAA7-E1B2A0EF2D9D}" type="slidenum">
              <a:rPr lang="en-US" altLang="en-US"/>
              <a:pPr>
                <a:defRPr/>
              </a:pPr>
              <a:t>‹#›</a:t>
            </a:fld>
            <a:endParaRPr lang="en-US" alt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6"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3503518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0668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0"/>
          </p:nvPr>
        </p:nvSpPr>
        <p:spPr>
          <a:ln/>
        </p:spPr>
        <p:txBody>
          <a:bodyPr/>
          <a:lstStyle>
            <a:lvl1pPr>
              <a:defRPr/>
            </a:lvl1pPr>
          </a:lstStyle>
          <a:p>
            <a:pPr>
              <a:defRPr/>
            </a:pPr>
            <a:fld id="{E8E4BBE2-B9D0-4F69-BDAE-95E413D817C7}"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39766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74AFA16B-3E29-4810-BDFA-6DBD814FB575}" type="slidenum">
              <a:rPr lang="en-US" altLang="en-US"/>
              <a:pPr>
                <a:defRPr/>
              </a:pPr>
              <a:t>‹#›</a:t>
            </a:fld>
            <a:endParaRPr lang="en-US" alt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9"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218593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6"/>
          <p:cNvSpPr>
            <a:spLocks noGrp="1" noChangeArrowheads="1"/>
          </p:cNvSpPr>
          <p:nvPr>
            <p:ph type="sldNum" sz="quarter" idx="10"/>
          </p:nvPr>
        </p:nvSpPr>
        <p:spPr>
          <a:ln/>
        </p:spPr>
        <p:txBody>
          <a:bodyPr/>
          <a:lstStyle>
            <a:lvl1pPr>
              <a:defRPr/>
            </a:lvl1pPr>
          </a:lstStyle>
          <a:p>
            <a:pPr>
              <a:defRPr/>
            </a:pPr>
            <a:fld id="{9EDE4F3E-3D5B-40F0-877B-FA4695E971C6}" type="slidenum">
              <a:rPr lang="en-US" altLang="en-US"/>
              <a:pPr>
                <a:defRPr/>
              </a:pPr>
              <a:t>‹#›</a:t>
            </a:fld>
            <a:endParaRPr lang="en-US" alt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5"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2338544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176C0B6F-6A06-4CCF-A0FE-7B6B6049975D}" type="slidenum">
              <a:rPr lang="en-US" altLang="en-US"/>
              <a:pPr>
                <a:defRPr/>
              </a:pPr>
              <a:t>‹#›</a:t>
            </a:fld>
            <a:endParaRPr lang="en-US" alt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4"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816149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C0AA885-38C5-44C9-8470-2D8988C078F5}"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146037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68AEA207-E4FE-40C6-BD93-B56D4E6F479D}" type="slidenum">
              <a:rPr lang="en-US" altLang="en-US"/>
              <a:pPr>
                <a:defRPr/>
              </a:pPr>
              <a:t>‹#›</a:t>
            </a:fld>
            <a:endParaRPr lang="en-US" alt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Meeting Title (optional)</a:t>
            </a:r>
          </a:p>
        </p:txBody>
      </p:sp>
      <p:sp>
        <p:nvSpPr>
          <p:cNvPr id="7" name="Rectangle 4"/>
          <p:cNvSpPr>
            <a:spLocks noGrp="1" noChangeArrowheads="1"/>
          </p:cNvSpPr>
          <p:nvPr>
            <p:ph type="dt" sz="half" idx="12"/>
          </p:nvPr>
        </p:nvSpPr>
        <p:spPr>
          <a:ln/>
        </p:spPr>
        <p:txBody>
          <a:bodyPr/>
          <a:lstStyle>
            <a:lvl1pPr>
              <a:defRPr/>
            </a:lvl1pPr>
          </a:lstStyle>
          <a:p>
            <a:pPr>
              <a:defRPr/>
            </a:pPr>
            <a:r>
              <a:rPr lang="en-US" dirty="0"/>
              <a:t>Date</a:t>
            </a:r>
          </a:p>
        </p:txBody>
      </p:sp>
    </p:spTree>
    <p:extLst>
      <p:ext uri="{BB962C8B-B14F-4D97-AF65-F5344CB8AC3E}">
        <p14:creationId xmlns:p14="http://schemas.microsoft.com/office/powerpoint/2010/main" val="3338996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0668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5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8D40A47-3DD9-4C1E-BC60-5C5DFBAF17EF}" type="slidenum">
              <a:rPr lang="en-US" altLang="en-US"/>
              <a:pPr>
                <a:defRPr/>
              </a:pPr>
              <a:t>‹#›</a:t>
            </a:fld>
            <a:endParaRPr lang="en-US" altLang="en-US" dirty="0"/>
          </a:p>
        </p:txBody>
      </p:sp>
      <p:sp>
        <p:nvSpPr>
          <p:cNvPr id="1028"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29" name="Rectangle 2"/>
          <p:cNvSpPr>
            <a:spLocks noGrp="1" noChangeArrowheads="1"/>
          </p:cNvSpPr>
          <p:nvPr>
            <p:ph type="title"/>
          </p:nvPr>
        </p:nvSpPr>
        <p:spPr bwMode="auto">
          <a:xfrm>
            <a:off x="152400" y="0"/>
            <a:ext cx="8686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3557" name="Rectangle 5"/>
          <p:cNvSpPr>
            <a:spLocks noGrp="1" noChangeArrowheads="1"/>
          </p:cNvSpPr>
          <p:nvPr>
            <p:ph type="ftr" sz="quarter" idx="3"/>
          </p:nvPr>
        </p:nvSpPr>
        <p:spPr bwMode="auto">
          <a:xfrm>
            <a:off x="6248400" y="6457950"/>
            <a:ext cx="2514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dirty="0">
                <a:latin typeface="Arial" charset="0"/>
              </a:defRPr>
            </a:lvl1pPr>
          </a:lstStyle>
          <a:p>
            <a:pPr>
              <a:defRPr/>
            </a:pPr>
            <a:r>
              <a:rPr lang="en-US" dirty="0"/>
              <a:t>Meeting Title (optional)</a:t>
            </a:r>
          </a:p>
        </p:txBody>
      </p:sp>
      <p:sp>
        <p:nvSpPr>
          <p:cNvPr id="23556" name="Rectangle 4"/>
          <p:cNvSpPr>
            <a:spLocks noGrp="1" noChangeArrowheads="1"/>
          </p:cNvSpPr>
          <p:nvPr>
            <p:ph type="dt" sz="half" idx="2"/>
          </p:nvPr>
        </p:nvSpPr>
        <p:spPr bwMode="auto">
          <a:xfrm>
            <a:off x="1143000" y="64579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dirty="0">
                <a:latin typeface="Arial" charset="0"/>
              </a:defRPr>
            </a:lvl1pPr>
          </a:lstStyle>
          <a:p>
            <a:pPr>
              <a:defRPr/>
            </a:pPr>
            <a:r>
              <a:rPr lang="en-US" dirty="0"/>
              <a:t>Date</a:t>
            </a:r>
          </a:p>
        </p:txBody>
      </p:sp>
      <p:sp>
        <p:nvSpPr>
          <p:cNvPr id="1032"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034" name="Rectangle 13"/>
          <p:cNvSpPr>
            <a:spLocks noChangeArrowheads="1"/>
          </p:cNvSpPr>
          <p:nvPr/>
        </p:nvSpPr>
        <p:spPr bwMode="auto">
          <a:xfrm>
            <a:off x="3429000" y="6477000"/>
            <a:ext cx="2514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fld id="{F1DF9C0A-5BB2-4EC4-80B6-B62649C667F0}" type="slidenum">
              <a:rPr lang="en-US" altLang="en-US" sz="1200" smtClean="0"/>
              <a:pPr algn="ctr" eaLnBrk="1" hangingPunct="1">
                <a:defRPr/>
              </a:pPr>
              <a:t>‹#›</a:t>
            </a:fld>
            <a:endParaRPr lang="en-US" altLang="en-US" sz="1200" dirty="0"/>
          </a:p>
        </p:txBody>
      </p:sp>
    </p:spTree>
  </p:cSld>
  <p:clrMap bg1="lt1" tx1="dk1" bg2="lt2" tx2="dk2" accent1="accent1" accent2="accent2" accent3="accent3" accent4="accent4" accent5="accent5" accent6="accent6" hlink="hlink" folHlink="folHlink"/>
  <p:sldLayoutIdLst>
    <p:sldLayoutId id="2147485828" r:id="rId1"/>
    <p:sldLayoutId id="2147485816" r:id="rId2"/>
    <p:sldLayoutId id="2147485817" r:id="rId3"/>
    <p:sldLayoutId id="2147485818" r:id="rId4"/>
    <p:sldLayoutId id="2147485819" r:id="rId5"/>
    <p:sldLayoutId id="2147485820" r:id="rId6"/>
    <p:sldLayoutId id="2147485821" r:id="rId7"/>
    <p:sldLayoutId id="2147485822" r:id="rId8"/>
    <p:sldLayoutId id="2147485823" r:id="rId9"/>
    <p:sldLayoutId id="2147485824" r:id="rId10"/>
    <p:sldLayoutId id="2147485825" r:id="rId11"/>
    <p:sldLayoutId id="2147485826" r:id="rId12"/>
  </p:sldLayoutIdLst>
  <p:hf sldNum="0" hdr="0"/>
  <p:txStyles>
    <p:titleStyle>
      <a:lvl1pPr algn="l" rtl="0" eaLnBrk="0" fontAlgn="base" hangingPunct="0">
        <a:spcBef>
          <a:spcPct val="0"/>
        </a:spcBef>
        <a:spcAft>
          <a:spcPct val="0"/>
        </a:spcAft>
        <a:defRPr sz="2000">
          <a:solidFill>
            <a:schemeClr val="tx1"/>
          </a:solidFill>
          <a:latin typeface="+mj-lt"/>
          <a:ea typeface="+mj-ea"/>
          <a:cs typeface="+mj-cs"/>
        </a:defRPr>
      </a:lvl1pPr>
      <a:lvl2pPr algn="l" rtl="0" eaLnBrk="0" fontAlgn="base" hangingPunct="0">
        <a:spcBef>
          <a:spcPct val="0"/>
        </a:spcBef>
        <a:spcAft>
          <a:spcPct val="0"/>
        </a:spcAft>
        <a:defRPr sz="2000">
          <a:solidFill>
            <a:schemeClr val="tx1"/>
          </a:solidFill>
          <a:latin typeface="Arial Black" pitchFamily="34" charset="0"/>
        </a:defRPr>
      </a:lvl2pPr>
      <a:lvl3pPr algn="l" rtl="0" eaLnBrk="0" fontAlgn="base" hangingPunct="0">
        <a:spcBef>
          <a:spcPct val="0"/>
        </a:spcBef>
        <a:spcAft>
          <a:spcPct val="0"/>
        </a:spcAft>
        <a:defRPr sz="2000">
          <a:solidFill>
            <a:schemeClr val="tx1"/>
          </a:solidFill>
          <a:latin typeface="Arial Black" pitchFamily="34" charset="0"/>
        </a:defRPr>
      </a:lvl3pPr>
      <a:lvl4pPr algn="l" rtl="0" eaLnBrk="0" fontAlgn="base" hangingPunct="0">
        <a:spcBef>
          <a:spcPct val="0"/>
        </a:spcBef>
        <a:spcAft>
          <a:spcPct val="0"/>
        </a:spcAft>
        <a:defRPr sz="2000">
          <a:solidFill>
            <a:schemeClr val="tx1"/>
          </a:solidFill>
          <a:latin typeface="Arial Black" pitchFamily="34" charset="0"/>
        </a:defRPr>
      </a:lvl4pPr>
      <a:lvl5pPr algn="l" rtl="0" eaLnBrk="0" fontAlgn="base" hangingPunct="0">
        <a:spcBef>
          <a:spcPct val="0"/>
        </a:spcBef>
        <a:spcAft>
          <a:spcPct val="0"/>
        </a:spcAft>
        <a:defRPr sz="2000">
          <a:solidFill>
            <a:schemeClr val="tx1"/>
          </a:solidFill>
          <a:latin typeface="Arial Black" pitchFamily="34" charset="0"/>
        </a:defRPr>
      </a:lvl5pPr>
      <a:lvl6pPr marL="457200" algn="l" rtl="0" fontAlgn="base">
        <a:spcBef>
          <a:spcPct val="0"/>
        </a:spcBef>
        <a:spcAft>
          <a:spcPct val="0"/>
        </a:spcAft>
        <a:defRPr sz="2000">
          <a:solidFill>
            <a:schemeClr val="bg1"/>
          </a:solidFill>
          <a:latin typeface="Arial Black" pitchFamily="34" charset="0"/>
        </a:defRPr>
      </a:lvl6pPr>
      <a:lvl7pPr marL="914400" algn="l" rtl="0" fontAlgn="base">
        <a:spcBef>
          <a:spcPct val="0"/>
        </a:spcBef>
        <a:spcAft>
          <a:spcPct val="0"/>
        </a:spcAft>
        <a:defRPr sz="2000">
          <a:solidFill>
            <a:schemeClr val="bg1"/>
          </a:solidFill>
          <a:latin typeface="Arial Black" pitchFamily="34" charset="0"/>
        </a:defRPr>
      </a:lvl7pPr>
      <a:lvl8pPr marL="1371600" algn="l" rtl="0" fontAlgn="base">
        <a:spcBef>
          <a:spcPct val="0"/>
        </a:spcBef>
        <a:spcAft>
          <a:spcPct val="0"/>
        </a:spcAft>
        <a:defRPr sz="2000">
          <a:solidFill>
            <a:schemeClr val="bg1"/>
          </a:solidFill>
          <a:latin typeface="Arial Black" pitchFamily="34" charset="0"/>
        </a:defRPr>
      </a:lvl8pPr>
      <a:lvl9pPr marL="1828800" algn="l" rtl="0" fontAlgn="base">
        <a:spcBef>
          <a:spcPct val="0"/>
        </a:spcBef>
        <a:spcAft>
          <a:spcPct val="0"/>
        </a:spcAft>
        <a:defRPr sz="2000">
          <a:solidFill>
            <a:schemeClr val="bg1"/>
          </a:solidFill>
          <a:latin typeface="Arial Black" pitchFamily="34"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168275"/>
            <a:ext cx="9144000" cy="721677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dirty="0">
              <a:solidFill>
                <a:prstClr val="white"/>
              </a:solidFill>
            </a:endParaRPr>
          </a:p>
        </p:txBody>
      </p:sp>
      <p:pic>
        <p:nvPicPr>
          <p:cNvPr id="12" name="Picture 11"/>
          <p:cNvPicPr>
            <a:picLocks/>
          </p:cNvPicPr>
          <p:nvPr/>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defTabSz="457200" eaLnBrk="1" fontAlgn="auto" hangingPunct="1">
              <a:spcBef>
                <a:spcPts val="0"/>
              </a:spcBef>
              <a:spcAft>
                <a:spcPts val="0"/>
              </a:spcAft>
              <a:defRPr sz="1200">
                <a:solidFill>
                  <a:prstClr val="black">
                    <a:tint val="75000"/>
                  </a:prstClr>
                </a:solidFill>
                <a:latin typeface="Arial"/>
              </a:defRPr>
            </a:lvl1pPr>
          </a:lstStyle>
          <a:p>
            <a:pPr>
              <a:defRPr/>
            </a:pPr>
            <a:fld id="{6ECE9855-A38A-4A5F-8F2F-06FFABD34A01}" type="datetime1">
              <a:rPr lang="en-US"/>
              <a:pPr>
                <a:defRPr/>
              </a:pPr>
              <a:t>1/30/2019</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defTabSz="457200" eaLnBrk="1" fontAlgn="auto" hangingPunct="1">
              <a:spcBef>
                <a:spcPts val="0"/>
              </a:spcBef>
              <a:spcAft>
                <a:spcPts val="0"/>
              </a:spcAft>
              <a:defRPr sz="1200" dirty="0">
                <a:solidFill>
                  <a:prstClr val="black">
                    <a:tint val="75000"/>
                  </a:prstClr>
                </a:solidFill>
                <a:latin typeface="Arial"/>
              </a:defRPr>
            </a:lvl1pPr>
          </a:lstStyle>
          <a:p>
            <a:pPr>
              <a:defRPr/>
            </a:pP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wrap="square" lIns="91440" tIns="45720" rIns="91440" bIns="45720" numCol="1" anchor="ctr" anchorCtr="0" compatLnSpc="1">
            <a:prstTxWarp prst="textNoShape">
              <a:avLst/>
            </a:prstTxWarp>
          </a:bodyPr>
          <a:lstStyle>
            <a:lvl1pPr algn="r" defTabSz="457200" eaLnBrk="1" hangingPunct="1">
              <a:defRPr sz="1200">
                <a:solidFill>
                  <a:srgbClr val="898989"/>
                </a:solidFill>
              </a:defRPr>
            </a:lvl1pPr>
          </a:lstStyle>
          <a:p>
            <a:pPr>
              <a:defRPr/>
            </a:pPr>
            <a:fld id="{B2A5F010-3F29-44CA-9E29-651C5229D50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5829" r:id="rId1"/>
    <p:sldLayoutId id="2147485830" r:id="rId2"/>
  </p:sldLayoutIdLst>
  <p:hf hd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Arial" charset="0"/>
        </a:defRPr>
      </a:lvl2pPr>
      <a:lvl3pPr algn="ctr" defTabSz="457200" rtl="0" eaLnBrk="0" fontAlgn="base" hangingPunct="0">
        <a:spcBef>
          <a:spcPct val="0"/>
        </a:spcBef>
        <a:spcAft>
          <a:spcPct val="0"/>
        </a:spcAft>
        <a:defRPr sz="4400">
          <a:solidFill>
            <a:schemeClr val="tx1"/>
          </a:solidFill>
          <a:latin typeface="Arial" charset="0"/>
        </a:defRPr>
      </a:lvl3pPr>
      <a:lvl4pPr algn="ctr" defTabSz="457200" rtl="0" eaLnBrk="0" fontAlgn="base" hangingPunct="0">
        <a:spcBef>
          <a:spcPct val="0"/>
        </a:spcBef>
        <a:spcAft>
          <a:spcPct val="0"/>
        </a:spcAft>
        <a:defRPr sz="4400">
          <a:solidFill>
            <a:schemeClr val="tx1"/>
          </a:solidFill>
          <a:latin typeface="Arial" charset="0"/>
        </a:defRPr>
      </a:lvl4pPr>
      <a:lvl5pPr algn="ctr" defTabSz="457200" rtl="0" eaLnBrk="0" fontAlgn="base" hangingPunct="0">
        <a:spcBef>
          <a:spcPct val="0"/>
        </a:spcBef>
        <a:spcAft>
          <a:spcPct val="0"/>
        </a:spcAft>
        <a:defRPr sz="4400">
          <a:solidFill>
            <a:schemeClr val="tx1"/>
          </a:solidFill>
          <a:latin typeface="Arial" charset="0"/>
        </a:defRPr>
      </a:lvl5pPr>
      <a:lvl6pPr marL="457200" algn="ctr" defTabSz="457200" rtl="0" fontAlgn="base">
        <a:spcBef>
          <a:spcPct val="0"/>
        </a:spcBef>
        <a:spcAft>
          <a:spcPct val="0"/>
        </a:spcAft>
        <a:defRPr sz="4400">
          <a:solidFill>
            <a:schemeClr val="tx1"/>
          </a:solidFill>
          <a:latin typeface="Arial" charset="0"/>
        </a:defRPr>
      </a:lvl6pPr>
      <a:lvl7pPr marL="914400" algn="ctr" defTabSz="457200" rtl="0" fontAlgn="base">
        <a:spcBef>
          <a:spcPct val="0"/>
        </a:spcBef>
        <a:spcAft>
          <a:spcPct val="0"/>
        </a:spcAft>
        <a:defRPr sz="4400">
          <a:solidFill>
            <a:schemeClr val="tx1"/>
          </a:solidFill>
          <a:latin typeface="Arial" charset="0"/>
        </a:defRPr>
      </a:lvl7pPr>
      <a:lvl8pPr marL="1371600" algn="ctr" defTabSz="457200" rtl="0" fontAlgn="base">
        <a:spcBef>
          <a:spcPct val="0"/>
        </a:spcBef>
        <a:spcAft>
          <a:spcPct val="0"/>
        </a:spcAft>
        <a:defRPr sz="4400">
          <a:solidFill>
            <a:schemeClr val="tx1"/>
          </a:solidFill>
          <a:latin typeface="Arial" charset="0"/>
        </a:defRPr>
      </a:lvl8pPr>
      <a:lvl9pPr marL="1828800" algn="ctr" defTabSz="457200" rtl="0" fontAlgn="base">
        <a:spcBef>
          <a:spcPct val="0"/>
        </a:spcBef>
        <a:spcAft>
          <a:spcPct val="0"/>
        </a:spcAft>
        <a:defRPr sz="4400">
          <a:solidFill>
            <a:schemeClr val="tx1"/>
          </a:solidFill>
          <a:latin typeface="Arial"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Rectangle 6"/>
          <p:cNvSpPr/>
          <p:nvPr userDrawn="1"/>
        </p:nvSpPr>
        <p:spPr>
          <a:xfrm>
            <a:off x="3230563" y="0"/>
            <a:ext cx="5913437"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075"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6850" y="2876550"/>
            <a:ext cx="28575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827" r:id="rId1"/>
  </p:sldLayoutIdLst>
  <p:hf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Arial" panose="020B0604020202020204" pitchFamily="34" charset="0"/>
        </a:defRPr>
      </a:lvl2pPr>
      <a:lvl3pPr algn="l" rtl="0" eaLnBrk="0" fontAlgn="base" hangingPunct="0">
        <a:lnSpc>
          <a:spcPct val="90000"/>
        </a:lnSpc>
        <a:spcBef>
          <a:spcPct val="0"/>
        </a:spcBef>
        <a:spcAft>
          <a:spcPct val="0"/>
        </a:spcAft>
        <a:defRPr sz="4400">
          <a:solidFill>
            <a:schemeClr val="tx1"/>
          </a:solidFill>
          <a:latin typeface="Arial" panose="020B0604020202020204" pitchFamily="34" charset="0"/>
        </a:defRPr>
      </a:lvl3pPr>
      <a:lvl4pPr algn="l" rtl="0" eaLnBrk="0" fontAlgn="base" hangingPunct="0">
        <a:lnSpc>
          <a:spcPct val="90000"/>
        </a:lnSpc>
        <a:spcBef>
          <a:spcPct val="0"/>
        </a:spcBef>
        <a:spcAft>
          <a:spcPct val="0"/>
        </a:spcAft>
        <a:defRPr sz="4400">
          <a:solidFill>
            <a:schemeClr val="tx1"/>
          </a:solidFill>
          <a:latin typeface="Arial" panose="020B0604020202020204" pitchFamily="34" charset="0"/>
        </a:defRPr>
      </a:lvl4pPr>
      <a:lvl5pPr algn="l" rtl="0" eaLnBrk="0" fontAlgn="base" hangingPunct="0">
        <a:lnSpc>
          <a:spcPct val="90000"/>
        </a:lnSpc>
        <a:spcBef>
          <a:spcPct val="0"/>
        </a:spcBef>
        <a:spcAft>
          <a:spcPct val="0"/>
        </a:spcAft>
        <a:defRPr sz="4400">
          <a:solidFill>
            <a:schemeClr val="tx1"/>
          </a:solidFill>
          <a:latin typeface="Arial" panose="020B0604020202020204" pitchFamily="34" charset="0"/>
        </a:defRPr>
      </a:lvl5pPr>
      <a:lvl6pPr marL="457200" algn="l" rtl="0" fontAlgn="base">
        <a:lnSpc>
          <a:spcPct val="90000"/>
        </a:lnSpc>
        <a:spcBef>
          <a:spcPct val="0"/>
        </a:spcBef>
        <a:spcAft>
          <a:spcPct val="0"/>
        </a:spcAft>
        <a:defRPr sz="4400">
          <a:solidFill>
            <a:schemeClr val="tx1"/>
          </a:solidFill>
          <a:latin typeface="Arial" panose="020B0604020202020204" pitchFamily="34" charset="0"/>
        </a:defRPr>
      </a:lvl6pPr>
      <a:lvl7pPr marL="914400" algn="l" rtl="0" fontAlgn="base">
        <a:lnSpc>
          <a:spcPct val="90000"/>
        </a:lnSpc>
        <a:spcBef>
          <a:spcPct val="0"/>
        </a:spcBef>
        <a:spcAft>
          <a:spcPct val="0"/>
        </a:spcAft>
        <a:defRPr sz="4400">
          <a:solidFill>
            <a:schemeClr val="tx1"/>
          </a:solidFill>
          <a:latin typeface="Arial" panose="020B0604020202020204" pitchFamily="34" charset="0"/>
        </a:defRPr>
      </a:lvl7pPr>
      <a:lvl8pPr marL="1371600" algn="l" rtl="0" fontAlgn="base">
        <a:lnSpc>
          <a:spcPct val="90000"/>
        </a:lnSpc>
        <a:spcBef>
          <a:spcPct val="0"/>
        </a:spcBef>
        <a:spcAft>
          <a:spcPct val="0"/>
        </a:spcAft>
        <a:defRPr sz="4400">
          <a:solidFill>
            <a:schemeClr val="tx1"/>
          </a:solidFill>
          <a:latin typeface="Arial" panose="020B0604020202020204" pitchFamily="34" charset="0"/>
        </a:defRPr>
      </a:lvl8pPr>
      <a:lvl9pPr marL="1828800" algn="l" rtl="0" fontAlgn="base">
        <a:lnSpc>
          <a:spcPct val="90000"/>
        </a:lnSpc>
        <a:spcBef>
          <a:spcPct val="0"/>
        </a:spcBef>
        <a:spcAft>
          <a:spcPct val="0"/>
        </a:spcAft>
        <a:defRPr sz="4400">
          <a:solidFill>
            <a:schemeClr val="tx1"/>
          </a:solidFill>
          <a:latin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pPr>
              <a:defRPr/>
            </a:pPr>
            <a:r>
              <a:rPr lang="en-US" dirty="0"/>
              <a:t>Date</a:t>
            </a: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pPr>
              <a:defRPr/>
            </a:pPr>
            <a:r>
              <a:rPr lang="en-US" dirty="0"/>
              <a:t>Meeting Title (optional)</a:t>
            </a: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pPr>
              <a:defRPr/>
            </a:pPr>
            <a:fld id="{B8D40A47-3DD9-4C1E-BC60-5C5DFBAF17EF}" type="slidenum">
              <a:rPr lang="en-US" altLang="en-US" smtClean="0"/>
              <a:pPr>
                <a:defRPr/>
              </a:pPr>
              <a:t>‹#›</a:t>
            </a:fld>
            <a:endParaRPr lang="en-US" altLang="en-US" dirty="0"/>
          </a:p>
        </p:txBody>
      </p:sp>
      <p:sp>
        <p:nvSpPr>
          <p:cNvPr id="9" name="Rectangle 7"/>
          <p:cNvSpPr>
            <a:spLocks noChangeArrowheads="1"/>
          </p:cNvSpPr>
          <p:nvPr userDrawn="1"/>
        </p:nvSpPr>
        <p:spPr bwMode="auto">
          <a:xfrm>
            <a:off x="0" y="6235700"/>
            <a:ext cx="9144000" cy="622300"/>
          </a:xfrm>
          <a:prstGeom prst="rect">
            <a:avLst/>
          </a:prstGeom>
          <a:solidFill>
            <a:srgbClr val="ECECE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 name="Line 12"/>
          <p:cNvSpPr>
            <a:spLocks noChangeShapeType="1"/>
          </p:cNvSpPr>
          <p:nvPr userDrawn="1"/>
        </p:nvSpPr>
        <p:spPr bwMode="auto">
          <a:xfrm>
            <a:off x="0" y="673100"/>
            <a:ext cx="9144000" cy="0"/>
          </a:xfrm>
          <a:prstGeom prst="line">
            <a:avLst/>
          </a:prstGeom>
          <a:noFill/>
          <a:ln w="57150">
            <a:solidFill>
              <a:schemeClr val="hlink"/>
            </a:solidFill>
            <a:round/>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5832" r:id="rId1"/>
    <p:sldLayoutId id="2147485833" r:id="rId2"/>
    <p:sldLayoutId id="2147485834" r:id="rId3"/>
    <p:sldLayoutId id="2147485835" r:id="rId4"/>
    <p:sldLayoutId id="2147485836" r:id="rId5"/>
    <p:sldLayoutId id="2147485837" r:id="rId6"/>
    <p:sldLayoutId id="2147485838" r:id="rId7"/>
    <p:sldLayoutId id="2147485839" r:id="rId8"/>
    <p:sldLayoutId id="2147485840" r:id="rId9"/>
    <p:sldLayoutId id="2147485841" r:id="rId10"/>
    <p:sldLayoutId id="2147485842" r:id="rId11"/>
  </p:sldLayoutIdLst>
  <p:hf sldNum="0" hdr="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7.xml"/><Relationship Id="rId1" Type="http://schemas.openxmlformats.org/officeDocument/2006/relationships/vmlDrawing" Target="../drawings/vmlDrawing1.vml"/><Relationship Id="rId5" Type="http://schemas.openxmlformats.org/officeDocument/2006/relationships/image" Target="../media/image6.emf"/><Relationship Id="rId4" Type="http://schemas.openxmlformats.org/officeDocument/2006/relationships/package" Target="../embeddings/Microsoft_Excel_Worksheet.xlsx"/></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ctrTitle"/>
          </p:nvPr>
        </p:nvSpPr>
        <p:spPr>
          <a:xfrm>
            <a:off x="381000" y="1219200"/>
            <a:ext cx="8305800" cy="4114800"/>
          </a:xfrm>
        </p:spPr>
        <p:txBody>
          <a:bodyPr/>
          <a:lstStyle/>
          <a:p>
            <a:pPr algn="ctr"/>
            <a:r>
              <a:rPr lang="en-US" altLang="en-US" dirty="0"/>
              <a:t>MSWG</a:t>
            </a:r>
            <a:br>
              <a:rPr lang="en-US" altLang="en-US" dirty="0"/>
            </a:br>
            <a:br>
              <a:rPr lang="en-US" altLang="en-US" dirty="0"/>
            </a:br>
            <a:r>
              <a:rPr lang="en-US" altLang="en-US" dirty="0"/>
              <a:t>Update to WMS</a:t>
            </a:r>
            <a:br>
              <a:rPr lang="en-US" altLang="en-US" dirty="0"/>
            </a:br>
            <a:r>
              <a:rPr lang="en-US" altLang="en-US" dirty="0"/>
              <a:t>2/9/2019</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stretch>
            <a:fillRect/>
          </a:stretch>
        </p:blipFill>
        <p:spPr>
          <a:xfrm>
            <a:off x="4717865" y="583433"/>
            <a:ext cx="3675877" cy="2814383"/>
          </a:xfrm>
          <a:prstGeom prst="rect">
            <a:avLst/>
          </a:prstGeom>
        </p:spPr>
      </p:pic>
      <p:pic>
        <p:nvPicPr>
          <p:cNvPr id="5" name="Picture 4"/>
          <p:cNvPicPr>
            <a:picLocks noChangeAspect="1"/>
          </p:cNvPicPr>
          <p:nvPr/>
        </p:nvPicPr>
        <p:blipFill>
          <a:blip r:embed="rId4"/>
          <a:stretch>
            <a:fillRect/>
          </a:stretch>
        </p:blipFill>
        <p:spPr>
          <a:xfrm>
            <a:off x="4699602" y="3397816"/>
            <a:ext cx="3694140" cy="2858139"/>
          </a:xfrm>
          <a:prstGeom prst="rect">
            <a:avLst/>
          </a:prstGeom>
        </p:spPr>
      </p:pic>
      <p:pic>
        <p:nvPicPr>
          <p:cNvPr id="4" name="Picture 3"/>
          <p:cNvPicPr>
            <a:picLocks noChangeAspect="1"/>
          </p:cNvPicPr>
          <p:nvPr/>
        </p:nvPicPr>
        <p:blipFill>
          <a:blip r:embed="rId5"/>
          <a:stretch>
            <a:fillRect/>
          </a:stretch>
        </p:blipFill>
        <p:spPr>
          <a:xfrm>
            <a:off x="653826" y="3405372"/>
            <a:ext cx="3718453" cy="2850583"/>
          </a:xfrm>
          <a:prstGeom prst="rect">
            <a:avLst/>
          </a:prstGeom>
        </p:spPr>
      </p:pic>
      <p:pic>
        <p:nvPicPr>
          <p:cNvPr id="3" name="Picture 2"/>
          <p:cNvPicPr>
            <a:picLocks noChangeAspect="1"/>
          </p:cNvPicPr>
          <p:nvPr/>
        </p:nvPicPr>
        <p:blipFill>
          <a:blip r:embed="rId6"/>
          <a:stretch>
            <a:fillRect/>
          </a:stretch>
        </p:blipFill>
        <p:spPr>
          <a:xfrm>
            <a:off x="687292" y="706789"/>
            <a:ext cx="3684987" cy="2698583"/>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dirty="0"/>
          </a:p>
        </p:txBody>
      </p:sp>
    </p:spTree>
    <p:extLst>
      <p:ext uri="{BB962C8B-B14F-4D97-AF65-F5344CB8AC3E}">
        <p14:creationId xmlns:p14="http://schemas.microsoft.com/office/powerpoint/2010/main" val="4029751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4713703" y="750987"/>
            <a:ext cx="3651811" cy="2795714"/>
          </a:xfrm>
          <a:prstGeom prst="rect">
            <a:avLst/>
          </a:prstGeom>
        </p:spPr>
      </p:pic>
      <p:pic>
        <p:nvPicPr>
          <p:cNvPr id="10" name="Picture 9"/>
          <p:cNvPicPr>
            <a:picLocks noChangeAspect="1"/>
          </p:cNvPicPr>
          <p:nvPr/>
        </p:nvPicPr>
        <p:blipFill>
          <a:blip r:embed="rId4"/>
          <a:stretch>
            <a:fillRect/>
          </a:stretch>
        </p:blipFill>
        <p:spPr>
          <a:xfrm>
            <a:off x="4790210" y="3546702"/>
            <a:ext cx="3575304" cy="2717007"/>
          </a:xfrm>
          <a:prstGeom prst="rect">
            <a:avLst/>
          </a:prstGeom>
        </p:spPr>
      </p:pic>
      <p:pic>
        <p:nvPicPr>
          <p:cNvPr id="8" name="Picture 7"/>
          <p:cNvPicPr>
            <a:picLocks noChangeAspect="1"/>
          </p:cNvPicPr>
          <p:nvPr/>
        </p:nvPicPr>
        <p:blipFill>
          <a:blip r:embed="rId5"/>
          <a:stretch>
            <a:fillRect/>
          </a:stretch>
        </p:blipFill>
        <p:spPr>
          <a:xfrm>
            <a:off x="582350" y="3546702"/>
            <a:ext cx="3657667" cy="2717007"/>
          </a:xfrm>
          <a:prstGeom prst="rect">
            <a:avLst/>
          </a:prstGeom>
        </p:spPr>
      </p:pic>
      <p:pic>
        <p:nvPicPr>
          <p:cNvPr id="7" name="Picture 6"/>
          <p:cNvPicPr>
            <a:picLocks noChangeAspect="1"/>
          </p:cNvPicPr>
          <p:nvPr/>
        </p:nvPicPr>
        <p:blipFill>
          <a:blip r:embed="rId6"/>
          <a:stretch>
            <a:fillRect/>
          </a:stretch>
        </p:blipFill>
        <p:spPr>
          <a:xfrm>
            <a:off x="611308" y="750987"/>
            <a:ext cx="3628709" cy="2795716"/>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dirty="0"/>
          </a:p>
        </p:txBody>
      </p:sp>
    </p:spTree>
    <p:extLst>
      <p:ext uri="{BB962C8B-B14F-4D97-AF65-F5344CB8AC3E}">
        <p14:creationId xmlns:p14="http://schemas.microsoft.com/office/powerpoint/2010/main" val="1729590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838201" y="717595"/>
            <a:ext cx="7382256" cy="5407836"/>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12</a:t>
            </a:fld>
            <a:endParaRPr lang="en-US" dirty="0"/>
          </a:p>
        </p:txBody>
      </p:sp>
    </p:spTree>
    <p:extLst>
      <p:ext uri="{BB962C8B-B14F-4D97-AF65-F5344CB8AC3E}">
        <p14:creationId xmlns:p14="http://schemas.microsoft.com/office/powerpoint/2010/main" val="417416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02934" y="815182"/>
            <a:ext cx="7347554" cy="5344319"/>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13</a:t>
            </a:fld>
            <a:endParaRPr lang="en-US" dirty="0"/>
          </a:p>
        </p:txBody>
      </p:sp>
    </p:spTree>
    <p:extLst>
      <p:ext uri="{BB962C8B-B14F-4D97-AF65-F5344CB8AC3E}">
        <p14:creationId xmlns:p14="http://schemas.microsoft.com/office/powerpoint/2010/main" val="2714956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60580" y="815182"/>
            <a:ext cx="7362588" cy="5337165"/>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610600" y="6561138"/>
            <a:ext cx="381000" cy="296862"/>
          </a:xfrm>
        </p:spPr>
        <p:txBody>
          <a:bodyPr/>
          <a:lstStyle/>
          <a:p>
            <a:fld id="{1D93BD3E-1E9A-4970-A6F7-E7AC52762E0C}" type="slidenum">
              <a:rPr lang="en-US" smtClean="0"/>
              <a:t>14</a:t>
            </a:fld>
            <a:endParaRPr lang="en-US" dirty="0"/>
          </a:p>
        </p:txBody>
      </p:sp>
    </p:spTree>
    <p:extLst>
      <p:ext uri="{BB962C8B-B14F-4D97-AF65-F5344CB8AC3E}">
        <p14:creationId xmlns:p14="http://schemas.microsoft.com/office/powerpoint/2010/main" val="2725785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14164" y="805107"/>
            <a:ext cx="7365985" cy="5341582"/>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534400" y="6561138"/>
            <a:ext cx="457200" cy="296862"/>
          </a:xfrm>
        </p:spPr>
        <p:txBody>
          <a:bodyPr/>
          <a:lstStyle/>
          <a:p>
            <a:fld id="{1D93BD3E-1E9A-4970-A6F7-E7AC52762E0C}" type="slidenum">
              <a:rPr lang="en-US" smtClean="0"/>
              <a:t>15</a:t>
            </a:fld>
            <a:endParaRPr lang="en-US" dirty="0"/>
          </a:p>
        </p:txBody>
      </p:sp>
    </p:spTree>
    <p:extLst>
      <p:ext uri="{BB962C8B-B14F-4D97-AF65-F5344CB8AC3E}">
        <p14:creationId xmlns:p14="http://schemas.microsoft.com/office/powerpoint/2010/main" val="712699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07983" y="730673"/>
            <a:ext cx="7435437" cy="5377607"/>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610600" y="6561138"/>
            <a:ext cx="381000" cy="296862"/>
          </a:xfrm>
        </p:spPr>
        <p:txBody>
          <a:bodyPr/>
          <a:lstStyle/>
          <a:p>
            <a:fld id="{1D93BD3E-1E9A-4970-A6F7-E7AC52762E0C}" type="slidenum">
              <a:rPr lang="en-US" smtClean="0"/>
              <a:t>16</a:t>
            </a:fld>
            <a:endParaRPr lang="en-US" dirty="0"/>
          </a:p>
        </p:txBody>
      </p:sp>
    </p:spTree>
    <p:extLst>
      <p:ext uri="{BB962C8B-B14F-4D97-AF65-F5344CB8AC3E}">
        <p14:creationId xmlns:p14="http://schemas.microsoft.com/office/powerpoint/2010/main" val="1938429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38292" y="789361"/>
            <a:ext cx="7330237" cy="5378911"/>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8.2(2)(c)(v) Availability of ESIID consumption data</a:t>
            </a:r>
            <a:endParaRPr lang="en-US" sz="2000" b="1" dirty="0">
              <a:solidFill>
                <a:schemeClr val="accent1"/>
              </a:solidFill>
            </a:endParaRPr>
          </a:p>
        </p:txBody>
      </p:sp>
      <p:sp>
        <p:nvSpPr>
          <p:cNvPr id="6" name="Slide Number Placeholder 5"/>
          <p:cNvSpPr>
            <a:spLocks noGrp="1"/>
          </p:cNvSpPr>
          <p:nvPr>
            <p:ph type="sldNum" sz="quarter" idx="4"/>
          </p:nvPr>
        </p:nvSpPr>
        <p:spPr>
          <a:xfrm>
            <a:off x="8610600" y="6561138"/>
            <a:ext cx="381000" cy="296862"/>
          </a:xfrm>
        </p:spPr>
        <p:txBody>
          <a:bodyPr/>
          <a:lstStyle/>
          <a:p>
            <a:fld id="{1D93BD3E-1E9A-4970-A6F7-E7AC52762E0C}" type="slidenum">
              <a:rPr lang="en-US" smtClean="0"/>
              <a:t>17</a:t>
            </a:fld>
            <a:endParaRPr lang="en-US" dirty="0"/>
          </a:p>
        </p:txBody>
      </p:sp>
    </p:spTree>
    <p:extLst>
      <p:ext uri="{BB962C8B-B14F-4D97-AF65-F5344CB8AC3E}">
        <p14:creationId xmlns:p14="http://schemas.microsoft.com/office/powerpoint/2010/main" val="28721345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2000" dirty="0"/>
              <a:t>8.2(2)(g) Net Allocation to Load - Totals and $/MWh </a:t>
            </a:r>
          </a:p>
        </p:txBody>
      </p:sp>
      <p:sp>
        <p:nvSpPr>
          <p:cNvPr id="3" name="Title Texts3"/>
          <p:cNvSpPr>
            <a:spLocks noGrp="1"/>
          </p:cNvSpPr>
          <p:nvPr>
            <p:ph idx="4294967295"/>
          </p:nvPr>
        </p:nvSpPr>
        <p:spPr>
          <a:xfrm>
            <a:off x="457200" y="5192751"/>
            <a:ext cx="8229600" cy="740664"/>
          </a:xfrm>
        </p:spPr>
        <p:txBody>
          <a:bodyPr>
            <a:normAutofit fontScale="92500"/>
          </a:bodyPr>
          <a:lstStyle/>
          <a:p>
            <a:pPr marL="0" marR="0" indent="0" algn="l">
              <a:spcBef>
                <a:spcPts val="0"/>
              </a:spcBef>
              <a:spcAft>
                <a:spcPts val="0"/>
              </a:spcAft>
              <a:buNone/>
            </a:pPr>
            <a:r>
              <a:rPr sz="1400" dirty="0">
                <a:solidFill>
                  <a:srgbClr val="000000">
                    <a:alpha val="100000"/>
                  </a:srgbClr>
                </a:solidFill>
                <a:latin typeface="Times New Roman"/>
                <a:ea typeface="Times New Roman"/>
                <a:cs typeface="Times New Roman"/>
              </a:rPr>
              <a:t>Note: The Net Allocation to Load amounts provided in this presentation are for informational purposes only and cannot be relied upon for accurate measurements or forecasts of individual QSE charges and payments.
    </a:t>
            </a:r>
          </a:p>
        </p:txBody>
      </p:sp>
      <p:sp>
        <p:nvSpPr>
          <p:cNvPr id="4" name="Title Texts4"/>
          <p:cNvSpPr>
            <a:spLocks noGrp="1"/>
          </p:cNvSpPr>
          <p:nvPr>
            <p:ph idx="4"/>
          </p:nvPr>
        </p:nvSpPr>
        <p:spPr>
          <a:xfrm>
            <a:off x="4718304" y="5815584"/>
            <a:ext cx="4425696" cy="594360"/>
          </a:xfrm>
        </p:spPr>
        <p:txBody>
          <a:bodyPr/>
          <a:lstStyle/>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1</a:t>
            </a:r>
            <a:r>
              <a:rPr sz="800" dirty="0">
                <a:solidFill>
                  <a:srgbClr val="000000">
                    <a:alpha val="100000"/>
                  </a:srgbClr>
                </a:solidFill>
                <a:latin typeface="Times New Roman"/>
                <a:ea typeface="Times New Roman"/>
                <a:cs typeface="Times New Roman"/>
              </a:rPr>
              <a:t>The total ERS charges have been evenly allocated across the contract period.</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2</a:t>
            </a:r>
            <a:r>
              <a:rPr sz="800" dirty="0">
                <a:solidFill>
                  <a:srgbClr val="000000">
                    <a:alpha val="100000"/>
                  </a:srgbClr>
                </a:solidFill>
                <a:latin typeface="Times New Roman"/>
                <a:ea typeface="Times New Roman"/>
                <a:cs typeface="Times New Roman"/>
              </a:rPr>
              <a:t>Zonal Auction Distribution by 2003 Congestion Management Zone, shown below.</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3</a:t>
            </a:r>
            <a:r>
              <a:rPr sz="800" dirty="0">
                <a:solidFill>
                  <a:srgbClr val="000000">
                    <a:alpha val="100000"/>
                  </a:srgbClr>
                </a:solidFill>
                <a:latin typeface="Times New Roman"/>
                <a:ea typeface="Times New Roman"/>
                <a:cs typeface="Times New Roman"/>
              </a:rPr>
              <a:t>The $/MWh value as calculated per PR 8.2 (2) g</a:t>
            </a:r>
          </a:p>
          <a:p>
            <a:pPr marL="0" marR="0" indent="0" algn="l">
              <a:spcBef>
                <a:spcPts val="0"/>
              </a:spcBef>
              <a:spcAft>
                <a:spcPts val="0"/>
              </a:spcAft>
              <a:buNone/>
            </a:pPr>
            <a:r>
              <a:rPr sz="800" baseline="30000" dirty="0">
                <a:solidFill>
                  <a:srgbClr val="000000">
                    <a:alpha val="100000"/>
                  </a:srgbClr>
                </a:solidFill>
                <a:latin typeface="Times New Roman"/>
                <a:ea typeface="Times New Roman"/>
                <a:cs typeface="Times New Roman"/>
              </a:rPr>
              <a:t>4</a:t>
            </a:r>
            <a:r>
              <a:rPr sz="800" dirty="0">
                <a:solidFill>
                  <a:srgbClr val="000000">
                    <a:alpha val="100000"/>
                  </a:srgbClr>
                </a:solidFill>
                <a:latin typeface="Times New Roman"/>
                <a:ea typeface="Times New Roman"/>
                <a:cs typeface="Times New Roman"/>
              </a:rPr>
              <a:t>The $/MWh value by 2003 Congestion Management Zone, as calculated per PR 8.2(2) g</a:t>
            </a:r>
          </a:p>
        </p:txBody>
      </p:sp>
      <p:sp>
        <p:nvSpPr>
          <p:cNvPr id="5" name="Title Texts5"/>
          <p:cNvSpPr>
            <a:spLocks noGrp="1"/>
          </p:cNvSpPr>
          <p:nvPr>
            <p:ph idx="4294967295"/>
          </p:nvPr>
        </p:nvSpPr>
        <p:spPr>
          <a:xfrm>
            <a:off x="1691640" y="8138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NET ALLOCATION TO LOAD ($M)</a:t>
            </a:r>
          </a:p>
        </p:txBody>
      </p:sp>
      <p:graphicFrame>
        <p:nvGraphicFramePr>
          <p:cNvPr id="6" name="Table 5"/>
          <p:cNvGraphicFramePr>
            <a:graphicFrameLocks noGrp="1"/>
          </p:cNvGraphicFramePr>
          <p:nvPr/>
        </p:nvGraphicFramePr>
        <p:xfrm>
          <a:off x="457200" y="1078992"/>
          <a:ext cx="8385048" cy="4023360"/>
        </p:xfrm>
        <a:graphic>
          <a:graphicData uri="http://schemas.openxmlformats.org/drawingml/2006/table">
            <a:tbl>
              <a:tblPr/>
              <a:tblGrid>
                <a:gridCol w="1728216">
                  <a:extLst>
                    <a:ext uri="{9D8B030D-6E8A-4147-A177-3AD203B41FA5}">
                      <a16:colId xmlns:a16="http://schemas.microsoft.com/office/drawing/2014/main" val="20000"/>
                    </a:ext>
                  </a:extLst>
                </a:gridCol>
                <a:gridCol w="512064">
                  <a:extLst>
                    <a:ext uri="{9D8B030D-6E8A-4147-A177-3AD203B41FA5}">
                      <a16:colId xmlns:a16="http://schemas.microsoft.com/office/drawing/2014/main" val="20001"/>
                    </a:ext>
                  </a:extLst>
                </a:gridCol>
                <a:gridCol w="512064">
                  <a:extLst>
                    <a:ext uri="{9D8B030D-6E8A-4147-A177-3AD203B41FA5}">
                      <a16:colId xmlns:a16="http://schemas.microsoft.com/office/drawing/2014/main" val="20002"/>
                    </a:ext>
                  </a:extLst>
                </a:gridCol>
                <a:gridCol w="512064">
                  <a:extLst>
                    <a:ext uri="{9D8B030D-6E8A-4147-A177-3AD203B41FA5}">
                      <a16:colId xmlns:a16="http://schemas.microsoft.com/office/drawing/2014/main" val="20003"/>
                    </a:ext>
                  </a:extLst>
                </a:gridCol>
                <a:gridCol w="512064">
                  <a:extLst>
                    <a:ext uri="{9D8B030D-6E8A-4147-A177-3AD203B41FA5}">
                      <a16:colId xmlns:a16="http://schemas.microsoft.com/office/drawing/2014/main" val="20004"/>
                    </a:ext>
                  </a:extLst>
                </a:gridCol>
                <a:gridCol w="512064">
                  <a:extLst>
                    <a:ext uri="{9D8B030D-6E8A-4147-A177-3AD203B41FA5}">
                      <a16:colId xmlns:a16="http://schemas.microsoft.com/office/drawing/2014/main" val="20005"/>
                    </a:ext>
                  </a:extLst>
                </a:gridCol>
                <a:gridCol w="512064">
                  <a:extLst>
                    <a:ext uri="{9D8B030D-6E8A-4147-A177-3AD203B41FA5}">
                      <a16:colId xmlns:a16="http://schemas.microsoft.com/office/drawing/2014/main" val="20006"/>
                    </a:ext>
                  </a:extLst>
                </a:gridCol>
                <a:gridCol w="512064">
                  <a:extLst>
                    <a:ext uri="{9D8B030D-6E8A-4147-A177-3AD203B41FA5}">
                      <a16:colId xmlns:a16="http://schemas.microsoft.com/office/drawing/2014/main" val="20007"/>
                    </a:ext>
                  </a:extLst>
                </a:gridCol>
                <a:gridCol w="512064">
                  <a:extLst>
                    <a:ext uri="{9D8B030D-6E8A-4147-A177-3AD203B41FA5}">
                      <a16:colId xmlns:a16="http://schemas.microsoft.com/office/drawing/2014/main" val="20008"/>
                    </a:ext>
                  </a:extLst>
                </a:gridCol>
                <a:gridCol w="512064">
                  <a:extLst>
                    <a:ext uri="{9D8B030D-6E8A-4147-A177-3AD203B41FA5}">
                      <a16:colId xmlns:a16="http://schemas.microsoft.com/office/drawing/2014/main" val="20009"/>
                    </a:ext>
                  </a:extLst>
                </a:gridCol>
                <a:gridCol w="512064">
                  <a:extLst>
                    <a:ext uri="{9D8B030D-6E8A-4147-A177-3AD203B41FA5}">
                      <a16:colId xmlns:a16="http://schemas.microsoft.com/office/drawing/2014/main" val="20010"/>
                    </a:ext>
                  </a:extLst>
                </a:gridCol>
                <a:gridCol w="512064">
                  <a:extLst>
                    <a:ext uri="{9D8B030D-6E8A-4147-A177-3AD203B41FA5}">
                      <a16:colId xmlns:a16="http://schemas.microsoft.com/office/drawing/2014/main" val="20011"/>
                    </a:ext>
                  </a:extLst>
                </a:gridCol>
                <a:gridCol w="512064">
                  <a:extLst>
                    <a:ext uri="{9D8B030D-6E8A-4147-A177-3AD203B41FA5}">
                      <a16:colId xmlns:a16="http://schemas.microsoft.com/office/drawing/2014/main" val="20012"/>
                    </a:ext>
                  </a:extLst>
                </a:gridCol>
                <a:gridCol w="512064">
                  <a:extLst>
                    <a:ext uri="{9D8B030D-6E8A-4147-A177-3AD203B41FA5}">
                      <a16:colId xmlns:a16="http://schemas.microsoft.com/office/drawing/2014/main" val="20013"/>
                    </a:ext>
                  </a:extLst>
                </a:gridCol>
              </a:tblGrid>
              <a:tr h="201168">
                <a:tc>
                  <a:txBody>
                    <a:bodyPr/>
                    <a:lstStyle/>
                    <a:p>
                      <a:pPr marL="25400" marR="25400" algn="l">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l">
                        <a:spcBef>
                          <a:spcPts val="200"/>
                        </a:spcBef>
                        <a:spcAft>
                          <a:spcPts val="200"/>
                        </a:spcAft>
                        <a:buNone/>
                      </a:pPr>
                      <a:r>
                        <a:rPr sz="800" b="1" dirty="0">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Ancillary Service Settlement</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87.8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29.5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23.2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35.1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Balancing Account Payout to Load</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-13.1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02"/>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Base Point Deviation Payments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Black Start Service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04"/>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Block Load Transfer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Emergency Energy Charges</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06"/>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ERCOT Admin Fee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16.3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14.4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21.9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18.1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16.2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7"/>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ERS Settlement¹</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08"/>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High Dispatch Limit Override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9"/>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Non-Zonal Auction Distribution</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-14.6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-13.6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10"/>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ORDC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1"/>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Revenue Neutrality Total</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19.3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12.6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6.9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11.3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12"/>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RMR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3"/>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RUC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14"/>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Voltage Services Settlement</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5"/>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Zonal Auction Distribution²</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-20.8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-25.7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16"/>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Total Allocation to Load</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13.5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76.8</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22.3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20.6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24.7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80.5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13.3</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13.6</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16.7</a:t>
                      </a:r>
                    </a:p>
                  </a:txBody>
                  <a:tcPr marL="0" marR="0" marT="0" marB="0" anchor="ctr">
                    <a:lnL w="0" cap="flat" cmpd="sng" algn="ctr">
                      <a:noFill/>
                      <a:prstDash val="solid"/>
                    </a:lnL>
                    <a:lnR w="0" cap="flat" cmpd="sng" algn="ctr">
                      <a:noFill/>
                      <a:prstDash val="solid"/>
                    </a:lnR>
                    <a:lnT w="19050" cap="flat" cmpd="sng" algn="ctr">
                      <a:solidFill>
                        <a:srgbClr val="000000">
                          <a:alpha val="100000"/>
                        </a:srgbClr>
                      </a:solid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17"/>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Adjusted Metered Load (TWh)</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31.4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26.4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25.9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33.9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37.6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39.8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39.4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32.6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27.2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18"/>
                  </a:ext>
                </a:extLst>
              </a:tr>
              <a:tr h="201168">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$/MWh³</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19"/>
                  </a:ext>
                </a:extLst>
              </a:tr>
            </a:tbl>
          </a:graphicData>
        </a:graphic>
      </p:graphicFrame>
    </p:spTree>
    <p:extLst>
      <p:ext uri="{BB962C8B-B14F-4D97-AF65-F5344CB8AC3E}">
        <p14:creationId xmlns:p14="http://schemas.microsoft.com/office/powerpoint/2010/main" val="5197192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975518"/>
          </a:xfrm>
        </p:spPr>
        <p:txBody>
          <a:bodyPr/>
          <a:lstStyle/>
          <a:p>
            <a:r>
              <a:rPr sz="2000" dirty="0"/>
              <a:t>8.2(2)(g) Net Allocation to Load - Totals and $/MWh </a:t>
            </a:r>
          </a:p>
        </p:txBody>
      </p:sp>
      <p:sp>
        <p:nvSpPr>
          <p:cNvPr id="3" name="Title Texts3"/>
          <p:cNvSpPr>
            <a:spLocks noGrp="1"/>
          </p:cNvSpPr>
          <p:nvPr>
            <p:ph idx="4294967295"/>
          </p:nvPr>
        </p:nvSpPr>
        <p:spPr>
          <a:xfrm>
            <a:off x="1901952" y="804672"/>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ZONAL AUCTION DISTRIBUTION PER CONGESTION MANAGEMENT ZONE ($M)</a:t>
            </a:r>
          </a:p>
        </p:txBody>
      </p:sp>
      <p:sp>
        <p:nvSpPr>
          <p:cNvPr id="4" name="Title Texts5"/>
          <p:cNvSpPr>
            <a:spLocks noGrp="1"/>
          </p:cNvSpPr>
          <p:nvPr>
            <p:ph idx="4294967295"/>
          </p:nvPr>
        </p:nvSpPr>
        <p:spPr>
          <a:xfrm>
            <a:off x="1901952" y="2167128"/>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REAL-TIME ADJUSTED METERED LOAD BY CONGESTION MANAGEMENT ZONE (TWh)</a:t>
            </a:r>
          </a:p>
        </p:txBody>
      </p:sp>
      <p:sp>
        <p:nvSpPr>
          <p:cNvPr id="5" name="Title Texts7"/>
          <p:cNvSpPr>
            <a:spLocks noGrp="1"/>
          </p:cNvSpPr>
          <p:nvPr>
            <p:ph idx="4294967295"/>
          </p:nvPr>
        </p:nvSpPr>
        <p:spPr>
          <a:xfrm>
            <a:off x="1901952" y="3557016"/>
            <a:ext cx="5788152" cy="219456"/>
          </a:xfrm>
        </p:spPr>
        <p:txBody>
          <a:bodyPr/>
          <a:lstStyle/>
          <a:p>
            <a:pPr marL="0" marR="0" indent="0" algn="ctr">
              <a:spcBef>
                <a:spcPts val="0"/>
              </a:spcBef>
              <a:spcAft>
                <a:spcPts val="0"/>
              </a:spcAft>
              <a:buNone/>
            </a:pPr>
            <a:r>
              <a:rPr sz="800" b="1" dirty="0">
                <a:solidFill>
                  <a:srgbClr val="3DB0CD">
                    <a:alpha val="100000"/>
                  </a:srgbClr>
                </a:solidFill>
                <a:latin typeface="Times New Roman"/>
                <a:ea typeface="Times New Roman"/>
                <a:cs typeface="Times New Roman"/>
              </a:rPr>
              <a:t>ZONAL AUCTION REVENUE PER CONGESTION MANAGEMENT ZONE</a:t>
            </a:r>
            <a:r>
              <a:rPr lang="en-US" sz="800" b="1" dirty="0">
                <a:solidFill>
                  <a:srgbClr val="3DB0CD">
                    <a:alpha val="100000"/>
                  </a:srgbClr>
                </a:solidFill>
                <a:latin typeface="Times New Roman"/>
                <a:ea typeface="Times New Roman"/>
                <a:cs typeface="Times New Roman"/>
              </a:rPr>
              <a:t> ($/MWh)</a:t>
            </a:r>
            <a:endParaRPr sz="800" b="1" dirty="0">
              <a:solidFill>
                <a:srgbClr val="3DB0CD">
                  <a:alpha val="100000"/>
                </a:srgbClr>
              </a:solidFill>
              <a:latin typeface="Times New Roman"/>
              <a:ea typeface="Times New Roman"/>
              <a:cs typeface="Times New Roman"/>
            </a:endParaRPr>
          </a:p>
        </p:txBody>
      </p:sp>
      <p:sp>
        <p:nvSpPr>
          <p:cNvPr id="6" name="Title Texts9"/>
          <p:cNvSpPr>
            <a:spLocks noGrp="1"/>
          </p:cNvSpPr>
          <p:nvPr>
            <p:ph idx="4294967295"/>
          </p:nvPr>
        </p:nvSpPr>
        <p:spPr>
          <a:xfrm>
            <a:off x="1901952" y="4919472"/>
            <a:ext cx="5788152" cy="219456"/>
          </a:xfrm>
        </p:spPr>
        <p:txBody>
          <a:bodyPr/>
          <a:lstStyle/>
          <a:p>
            <a:pPr marL="0" marR="0" indent="0" algn="ctr">
              <a:spcBef>
                <a:spcPts val="0"/>
              </a:spcBef>
              <a:spcAft>
                <a:spcPts val="0"/>
              </a:spcAft>
              <a:buNone/>
            </a:pPr>
            <a:r>
              <a:rPr lang="en-US" sz="800" b="1" dirty="0">
                <a:solidFill>
                  <a:srgbClr val="3DB0CD">
                    <a:alpha val="100000"/>
                  </a:srgbClr>
                </a:solidFill>
                <a:latin typeface="Times New Roman"/>
                <a:ea typeface="Times New Roman"/>
                <a:cs typeface="Times New Roman"/>
              </a:rPr>
              <a:t>NET ALLOCATION TO LOAD PER </a:t>
            </a:r>
            <a:r>
              <a:rPr sz="800" b="1" dirty="0">
                <a:solidFill>
                  <a:srgbClr val="3DB0CD">
                    <a:alpha val="100000"/>
                  </a:srgbClr>
                </a:solidFill>
                <a:latin typeface="Times New Roman"/>
                <a:ea typeface="Times New Roman"/>
                <a:cs typeface="Times New Roman"/>
              </a:rPr>
              <a:t>CONGESTION MANAGEMENT ZONE</a:t>
            </a:r>
            <a:r>
              <a:rPr lang="en-US" sz="800" b="1" dirty="0">
                <a:solidFill>
                  <a:srgbClr val="3DB0CD">
                    <a:alpha val="100000"/>
                  </a:srgbClr>
                </a:solidFill>
                <a:latin typeface="Times New Roman"/>
                <a:ea typeface="Times New Roman"/>
                <a:cs typeface="Times New Roman"/>
              </a:rPr>
              <a:t> ($/MWh)</a:t>
            </a:r>
            <a:r>
              <a:rPr sz="800" b="1" baseline="30000" dirty="0">
                <a:solidFill>
                  <a:srgbClr val="3DB0CD">
                    <a:alpha val="100000"/>
                  </a:srgbClr>
                </a:solidFill>
                <a:latin typeface="Times New Roman"/>
                <a:ea typeface="Times New Roman"/>
                <a:cs typeface="Times New Roman"/>
              </a:rPr>
              <a:t>4</a:t>
            </a:r>
          </a:p>
        </p:txBody>
      </p:sp>
      <p:graphicFrame>
        <p:nvGraphicFramePr>
          <p:cNvPr id="7" name="Table 6"/>
          <p:cNvGraphicFramePr>
            <a:graphicFrameLocks noGrp="1"/>
          </p:cNvGraphicFramePr>
          <p:nvPr/>
        </p:nvGraphicFramePr>
        <p:xfrm>
          <a:off x="457200" y="1033272"/>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-5.0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-6.0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-4.7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-5.5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-13.8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02"/>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-5.7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-5.6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-15.1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-6.4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-12.2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-18.5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-25.7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-31.9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-38.3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-49.6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-57.5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-33.4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-26.7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-24.0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8" name="Table 7"/>
          <p:cNvGraphicFramePr>
            <a:graphicFrameLocks noGrp="1"/>
          </p:cNvGraphicFramePr>
          <p:nvPr/>
        </p:nvGraphicFramePr>
        <p:xfrm>
          <a:off x="457200" y="24231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6.5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12.0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13.9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15.0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14.3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02"/>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6.8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7.3</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9.4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8.9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7.5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3.3</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3.5</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31.4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26.4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25.9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33.9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37.6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39.8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39.4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32.6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29.2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27.2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28.8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9" name="Table 8"/>
          <p:cNvGraphicFramePr>
            <a:graphicFrameLocks noGrp="1"/>
          </p:cNvGraphicFramePr>
          <p:nvPr/>
        </p:nvGraphicFramePr>
        <p:xfrm>
          <a:off x="457200" y="37947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-0.3</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-0.5</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-0.6</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02"/>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-1.4</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-3.1</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-4.2</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-4.0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-3.6</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-5.0</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-2.9</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-2.4</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-0.9</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graphicFrame>
        <p:nvGraphicFramePr>
          <p:cNvPr id="10" name="Table 9"/>
          <p:cNvGraphicFramePr>
            <a:graphicFrameLocks noGrp="1"/>
          </p:cNvGraphicFramePr>
          <p:nvPr/>
        </p:nvGraphicFramePr>
        <p:xfrm>
          <a:off x="457200" y="5166360"/>
          <a:ext cx="8403336" cy="1097280"/>
        </p:xfrm>
        <a:graphic>
          <a:graphicData uri="http://schemas.openxmlformats.org/drawingml/2006/table">
            <a:tbl>
              <a:tblPr/>
              <a:tblGrid>
                <a:gridCol w="795528">
                  <a:extLst>
                    <a:ext uri="{9D8B030D-6E8A-4147-A177-3AD203B41FA5}">
                      <a16:colId xmlns:a16="http://schemas.microsoft.com/office/drawing/2014/main" val="20000"/>
                    </a:ext>
                  </a:extLst>
                </a:gridCol>
                <a:gridCol w="585216">
                  <a:extLst>
                    <a:ext uri="{9D8B030D-6E8A-4147-A177-3AD203B41FA5}">
                      <a16:colId xmlns:a16="http://schemas.microsoft.com/office/drawing/2014/main" val="20001"/>
                    </a:ext>
                  </a:extLst>
                </a:gridCol>
                <a:gridCol w="585216">
                  <a:extLst>
                    <a:ext uri="{9D8B030D-6E8A-4147-A177-3AD203B41FA5}">
                      <a16:colId xmlns:a16="http://schemas.microsoft.com/office/drawing/2014/main" val="20002"/>
                    </a:ext>
                  </a:extLst>
                </a:gridCol>
                <a:gridCol w="585216">
                  <a:extLst>
                    <a:ext uri="{9D8B030D-6E8A-4147-A177-3AD203B41FA5}">
                      <a16:colId xmlns:a16="http://schemas.microsoft.com/office/drawing/2014/main" val="20003"/>
                    </a:ext>
                  </a:extLst>
                </a:gridCol>
                <a:gridCol w="585216">
                  <a:extLst>
                    <a:ext uri="{9D8B030D-6E8A-4147-A177-3AD203B41FA5}">
                      <a16:colId xmlns:a16="http://schemas.microsoft.com/office/drawing/2014/main" val="20004"/>
                    </a:ext>
                  </a:extLst>
                </a:gridCol>
                <a:gridCol w="585216">
                  <a:extLst>
                    <a:ext uri="{9D8B030D-6E8A-4147-A177-3AD203B41FA5}">
                      <a16:colId xmlns:a16="http://schemas.microsoft.com/office/drawing/2014/main" val="20005"/>
                    </a:ext>
                  </a:extLst>
                </a:gridCol>
                <a:gridCol w="585216">
                  <a:extLst>
                    <a:ext uri="{9D8B030D-6E8A-4147-A177-3AD203B41FA5}">
                      <a16:colId xmlns:a16="http://schemas.microsoft.com/office/drawing/2014/main" val="20006"/>
                    </a:ext>
                  </a:extLst>
                </a:gridCol>
                <a:gridCol w="585216">
                  <a:extLst>
                    <a:ext uri="{9D8B030D-6E8A-4147-A177-3AD203B41FA5}">
                      <a16:colId xmlns:a16="http://schemas.microsoft.com/office/drawing/2014/main" val="20007"/>
                    </a:ext>
                  </a:extLst>
                </a:gridCol>
                <a:gridCol w="585216">
                  <a:extLst>
                    <a:ext uri="{9D8B030D-6E8A-4147-A177-3AD203B41FA5}">
                      <a16:colId xmlns:a16="http://schemas.microsoft.com/office/drawing/2014/main" val="20008"/>
                    </a:ext>
                  </a:extLst>
                </a:gridCol>
                <a:gridCol w="585216">
                  <a:extLst>
                    <a:ext uri="{9D8B030D-6E8A-4147-A177-3AD203B41FA5}">
                      <a16:colId xmlns:a16="http://schemas.microsoft.com/office/drawing/2014/main" val="20009"/>
                    </a:ext>
                  </a:extLst>
                </a:gridCol>
                <a:gridCol w="585216">
                  <a:extLst>
                    <a:ext uri="{9D8B030D-6E8A-4147-A177-3AD203B41FA5}">
                      <a16:colId xmlns:a16="http://schemas.microsoft.com/office/drawing/2014/main" val="20010"/>
                    </a:ext>
                  </a:extLst>
                </a:gridCol>
                <a:gridCol w="585216">
                  <a:extLst>
                    <a:ext uri="{9D8B030D-6E8A-4147-A177-3AD203B41FA5}">
                      <a16:colId xmlns:a16="http://schemas.microsoft.com/office/drawing/2014/main" val="20011"/>
                    </a:ext>
                  </a:extLst>
                </a:gridCol>
                <a:gridCol w="585216">
                  <a:extLst>
                    <a:ext uri="{9D8B030D-6E8A-4147-A177-3AD203B41FA5}">
                      <a16:colId xmlns:a16="http://schemas.microsoft.com/office/drawing/2014/main" val="20012"/>
                    </a:ext>
                  </a:extLst>
                </a:gridCol>
                <a:gridCol w="585216">
                  <a:extLst>
                    <a:ext uri="{9D8B030D-6E8A-4147-A177-3AD203B41FA5}">
                      <a16:colId xmlns:a16="http://schemas.microsoft.com/office/drawing/2014/main" val="20013"/>
                    </a:ext>
                  </a:extLst>
                </a:gridCol>
              </a:tblGrid>
              <a:tr h="182880">
                <a:tc>
                  <a:txBody>
                    <a:bodyPr/>
                    <a:lstStyle/>
                    <a:p>
                      <a:pPr marL="25400" marR="25400" algn="r">
                        <a:spcBef>
                          <a:spcPts val="200"/>
                        </a:spcBef>
                        <a:spcAft>
                          <a:spcPts val="200"/>
                        </a:spcAft>
                        <a:buNone/>
                      </a:pPr>
                      <a:r>
                        <a:rPr sz="800" b="1" dirty="0">
                          <a:solidFill>
                            <a:srgbClr val="000000">
                              <a:alpha val="100000"/>
                            </a:srgbClr>
                          </a:solidFill>
                          <a:latin typeface="times"/>
                          <a:cs typeface="times"/>
                        </a:rPr>
                        <a:t>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Dec 2017</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Jan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Feb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Mar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Apr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May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Jun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Jul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Aug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Sep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Oct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Nov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tc>
                  <a:txBody>
                    <a:bodyPr/>
                    <a:lstStyle/>
                    <a:p>
                      <a:pPr marL="25400" marR="25400" algn="r">
                        <a:spcBef>
                          <a:spcPts val="200"/>
                        </a:spcBef>
                        <a:spcAft>
                          <a:spcPts val="200"/>
                        </a:spcAft>
                        <a:buNone/>
                      </a:pPr>
                      <a:r>
                        <a:rPr sz="800" b="1" dirty="0">
                          <a:solidFill>
                            <a:srgbClr val="000000">
                              <a:alpha val="100000"/>
                            </a:srgbClr>
                          </a:solidFill>
                          <a:latin typeface="times"/>
                          <a:cs typeface="times"/>
                        </a:rPr>
                        <a:t>Dec 2018</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solidFill>
                      <a:srgbClr val="B3B3B3">
                        <a:alpha val="100000"/>
                      </a:srgbClr>
                    </a:solidFill>
                  </a:tcPr>
                </a:tc>
                <a:extLst>
                  <a:ext uri="{0D108BD9-81ED-4DB2-BD59-A6C34878D82A}">
                    <a16:rowId xmlns:a16="http://schemas.microsoft.com/office/drawing/2014/main" val="10000"/>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HOUSTON</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1.2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2.6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0.4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1.1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1"/>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NORTH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2.4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0.7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0.8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tcPr>
                </a:tc>
                <a:extLst>
                  <a:ext uri="{0D108BD9-81ED-4DB2-BD59-A6C34878D82A}">
                    <a16:rowId xmlns:a16="http://schemas.microsoft.com/office/drawing/2014/main" val="10002"/>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SOUTH</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1.9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0.0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0.3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 </a:t>
                      </a:r>
                    </a:p>
                  </a:txBody>
                  <a:tcPr marL="0" marR="0" marT="0" marB="0" anchor="ctr">
                    <a:lnL w="0" cap="flat" cmpd="sng" algn="ctr">
                      <a:noFill/>
                      <a:prstDash val="solid"/>
                    </a:lnL>
                    <a:lnR w="0" cap="flat" cmpd="sng" algn="ctr">
                      <a:noFill/>
                      <a:prstDash val="solid"/>
                    </a:lnR>
                    <a:lnT w="0" cap="flat" cmpd="sng" algn="ctr">
                      <a:noFill/>
                      <a:prstDash val="solid"/>
                    </a:lnT>
                    <a:lnB w="0" cap="flat" cmpd="sng" algn="ctr">
                      <a:noFill/>
                      <a:prstDash val="solid"/>
                    </a:lnB>
                    <a:solidFill>
                      <a:srgbClr val="EFEFEF">
                        <a:alpha val="100000"/>
                      </a:srgbClr>
                    </a:solidFill>
                  </a:tcPr>
                </a:tc>
                <a:extLst>
                  <a:ext uri="{0D108BD9-81ED-4DB2-BD59-A6C34878D82A}">
                    <a16:rowId xmlns:a16="http://schemas.microsoft.com/office/drawing/2014/main" val="10003"/>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WEST</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-1.5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-2.1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-2.3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-2.0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-1.7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-0.4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-3.6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-1.8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-1.4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-1.0 </a:t>
                      </a:r>
                    </a:p>
                  </a:txBody>
                  <a:tcPr marL="0" marR="0" marT="0" marB="0" anchor="ctr">
                    <a:lnL w="0" cap="flat" cmpd="sng" algn="ctr">
                      <a:noFill/>
                      <a:prstDash val="solid"/>
                    </a:lnL>
                    <a:lnR w="0" cap="flat" cmpd="sng" algn="ctr">
                      <a:noFill/>
                      <a:prstDash val="solid"/>
                    </a:lnR>
                    <a:lnT w="0" cap="flat" cmpd="sng" algn="ctr">
                      <a:noFill/>
                      <a:prstDash val="solid"/>
                    </a:lnT>
                    <a:lnB w="19050" cap="flat" cmpd="sng" algn="ctr">
                      <a:solidFill>
                        <a:srgbClr val="000000">
                          <a:alpha val="100000"/>
                        </a:srgbClr>
                      </a:solidFill>
                      <a:prstDash val="solid"/>
                    </a:lnB>
                  </a:tcPr>
                </a:tc>
                <a:extLst>
                  <a:ext uri="{0D108BD9-81ED-4DB2-BD59-A6C34878D82A}">
                    <a16:rowId xmlns:a16="http://schemas.microsoft.com/office/drawing/2014/main" val="10004"/>
                  </a:ext>
                </a:extLst>
              </a:tr>
              <a:tr h="182880">
                <a:tc>
                  <a:txBody>
                    <a:bodyPr/>
                    <a:lstStyle/>
                    <a:p>
                      <a:pPr marL="25400" marR="25400" algn="l">
                        <a:spcBef>
                          <a:spcPts val="200"/>
                        </a:spcBef>
                        <a:spcAft>
                          <a:spcPts val="200"/>
                        </a:spcAft>
                        <a:buNone/>
                      </a:pPr>
                      <a:r>
                        <a:rPr sz="900" dirty="0">
                          <a:solidFill>
                            <a:srgbClr val="000000">
                              <a:alpha val="100000"/>
                            </a:srgbClr>
                          </a:solidFill>
                          <a:latin typeface="Times New Roman"/>
                          <a:cs typeface="Times New Roman"/>
                        </a:rPr>
                        <a:t>TOTAL</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2.4</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0.2</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0.8</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0.7</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2.0</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-0.1</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0.5</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tc>
                  <a:txBody>
                    <a:bodyPr/>
                    <a:lstStyle/>
                    <a:p>
                      <a:pPr marL="25400" marR="25400" algn="r">
                        <a:spcBef>
                          <a:spcPts val="200"/>
                        </a:spcBef>
                        <a:spcAft>
                          <a:spcPts val="200"/>
                        </a:spcAft>
                        <a:buNone/>
                      </a:pPr>
                      <a:r>
                        <a:rPr sz="900" dirty="0">
                          <a:solidFill>
                            <a:srgbClr val="000000">
                              <a:alpha val="100000"/>
                            </a:srgbClr>
                          </a:solidFill>
                          <a:latin typeface="Times New Roman"/>
                          <a:cs typeface="Times New Roman"/>
                        </a:rPr>
                        <a:t>  0.6</a:t>
                      </a:r>
                    </a:p>
                  </a:txBody>
                  <a:tcPr marL="0" marR="0" marT="0" marB="0" anchor="ctr">
                    <a:lnL w="0" cap="flat" cmpd="sng" algn="ctr">
                      <a:noFill/>
                      <a:prstDash val="solid"/>
                    </a:lnL>
                    <a:lnR w="0" cap="flat" cmpd="sng" algn="ctr">
                      <a:noFill/>
                      <a:prstDash val="solid"/>
                    </a:lnR>
                    <a:lnT w="19050" cap="flat" cmpd="sng" algn="ctr">
                      <a:solidFill>
                        <a:srgbClr val="000000"/>
                      </a:solidFill>
                      <a:prstDash val="solid"/>
                      <a:round/>
                      <a:headEnd type="none" w="med" len="med"/>
                      <a:tailEnd type="none" w="med" len="med"/>
                    </a:lnT>
                    <a:lnB w="0" cap="flat" cmpd="sng" algn="ctr">
                      <a:noFill/>
                      <a:prstDash val="solid"/>
                    </a:lnB>
                    <a:solidFill>
                      <a:srgbClr val="EFEFEF">
                        <a:alpha val="100000"/>
                      </a:srgb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2054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81000" y="76200"/>
            <a:ext cx="8458200" cy="685800"/>
          </a:xfrm>
        </p:spPr>
        <p:txBody>
          <a:bodyPr/>
          <a:lstStyle/>
          <a:p>
            <a:pPr algn="ctr"/>
            <a:r>
              <a:rPr lang="en-US" altLang="en-US" sz="2400" b="1" dirty="0">
                <a:solidFill>
                  <a:srgbClr val="C00000"/>
                </a:solidFill>
              </a:rPr>
              <a:t>MSWG Meeting 1/22/2019</a:t>
            </a:r>
          </a:p>
        </p:txBody>
      </p:sp>
      <p:sp>
        <p:nvSpPr>
          <p:cNvPr id="14339" name="Content Placeholder 2"/>
          <p:cNvSpPr>
            <a:spLocks noGrp="1"/>
          </p:cNvSpPr>
          <p:nvPr>
            <p:ph idx="1"/>
          </p:nvPr>
        </p:nvSpPr>
        <p:spPr>
          <a:xfrm>
            <a:off x="266700" y="685800"/>
            <a:ext cx="8686800" cy="5486400"/>
          </a:xfrm>
        </p:spPr>
        <p:txBody>
          <a:bodyPr/>
          <a:lstStyle/>
          <a:p>
            <a:pPr marL="514350" indent="-457200">
              <a:defRPr/>
            </a:pPr>
            <a:endParaRPr lang="en-US" altLang="en-US" sz="2800" dirty="0"/>
          </a:p>
          <a:p>
            <a:pPr marL="514350" indent="-457200">
              <a:defRPr/>
            </a:pPr>
            <a:r>
              <a:rPr lang="en-US" altLang="en-US" sz="2800" dirty="0"/>
              <a:t>Approval of Nominations Chair and Vice Chair (Vote)</a:t>
            </a:r>
          </a:p>
          <a:p>
            <a:pPr marL="1314450" lvl="2" indent="-457200">
              <a:defRPr/>
            </a:pPr>
            <a:r>
              <a:rPr lang="en-US" altLang="en-US" sz="2800" dirty="0"/>
              <a:t>Chair – Heather Boisseau (LCRA)</a:t>
            </a:r>
          </a:p>
          <a:p>
            <a:pPr marL="1314450" lvl="2" indent="-457200">
              <a:defRPr/>
            </a:pPr>
            <a:r>
              <a:rPr lang="en-US" altLang="en-US" sz="2800" dirty="0"/>
              <a:t>Vice Chair – Shuye Teng (Austin Energy)</a:t>
            </a:r>
          </a:p>
          <a:p>
            <a:pPr marL="1314450" lvl="2" indent="-457200">
              <a:defRPr/>
            </a:pPr>
            <a:endParaRPr lang="en-US" altLang="en-US" dirty="0"/>
          </a:p>
          <a:p>
            <a:pPr marL="57150" indent="0">
              <a:buFontTx/>
              <a:buNone/>
              <a:defRPr/>
            </a:pPr>
            <a:endParaRPr lang="en-US" altLang="en-US" sz="2200" dirty="0"/>
          </a:p>
          <a:p>
            <a:pPr marL="457200" lvl="1" indent="0">
              <a:buFontTx/>
              <a:buNone/>
              <a:defRPr/>
            </a:pPr>
            <a:endParaRPr lang="en-US" altLang="en-US" sz="2400" dirty="0"/>
          </a:p>
        </p:txBody>
      </p:sp>
    </p:spTree>
    <p:extLst>
      <p:ext uri="{BB962C8B-B14F-4D97-AF65-F5344CB8AC3E}">
        <p14:creationId xmlns:p14="http://schemas.microsoft.com/office/powerpoint/2010/main" val="391821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520940" cy="548640"/>
          </a:xfrm>
        </p:spPr>
        <p:txBody>
          <a:bodyPr/>
          <a:lstStyle/>
          <a:p>
            <a:pPr algn="ctr"/>
            <a:r>
              <a:rPr lang="en-US" altLang="en-US" b="1" dirty="0">
                <a:solidFill>
                  <a:srgbClr val="C00000"/>
                </a:solidFill>
              </a:rPr>
              <a:t>MSWG Meeting 1/22/2019</a:t>
            </a:r>
            <a:endParaRPr lang="en-US" dirty="0"/>
          </a:p>
        </p:txBody>
      </p:sp>
      <p:sp>
        <p:nvSpPr>
          <p:cNvPr id="3" name="Content Placeholder 2"/>
          <p:cNvSpPr>
            <a:spLocks noGrp="1"/>
          </p:cNvSpPr>
          <p:nvPr>
            <p:ph idx="1"/>
          </p:nvPr>
        </p:nvSpPr>
        <p:spPr>
          <a:xfrm>
            <a:off x="822960" y="1100628"/>
            <a:ext cx="7520940" cy="3776172"/>
          </a:xfrm>
        </p:spPr>
        <p:txBody>
          <a:bodyPr>
            <a:normAutofit lnSpcReduction="10000"/>
          </a:bodyPr>
          <a:lstStyle/>
          <a:p>
            <a:pPr marL="514350" lvl="4" indent="-457200">
              <a:spcBef>
                <a:spcPts val="800"/>
              </a:spcBef>
              <a:buNone/>
              <a:defRPr/>
            </a:pPr>
            <a:r>
              <a:rPr lang="en-US" sz="2800" b="1" dirty="0"/>
              <a:t>Review of  Settlement Stability Report</a:t>
            </a:r>
          </a:p>
          <a:p>
            <a:pPr marL="514350" lvl="4" indent="-457200">
              <a:spcBef>
                <a:spcPts val="800"/>
              </a:spcBef>
              <a:defRPr/>
            </a:pPr>
            <a:r>
              <a:rPr lang="en-US" sz="2200" dirty="0"/>
              <a:t>No Price Changes</a:t>
            </a:r>
          </a:p>
          <a:p>
            <a:pPr marL="514350" lvl="4" indent="-457200">
              <a:spcBef>
                <a:spcPts val="800"/>
              </a:spcBef>
              <a:defRPr/>
            </a:pPr>
            <a:r>
              <a:rPr lang="en-US" sz="2200" dirty="0"/>
              <a:t>100% of Disputes filed were resolved timely.</a:t>
            </a:r>
          </a:p>
          <a:p>
            <a:pPr marL="514350" lvl="4" indent="-457200">
              <a:spcBef>
                <a:spcPts val="800"/>
              </a:spcBef>
              <a:defRPr/>
            </a:pPr>
            <a:r>
              <a:rPr lang="en-US" sz="2200" dirty="0"/>
              <a:t>See Appendix A</a:t>
            </a:r>
          </a:p>
          <a:p>
            <a:pPr marL="514350" lvl="4" indent="-457200">
              <a:spcBef>
                <a:spcPts val="800"/>
              </a:spcBef>
              <a:buNone/>
              <a:defRPr/>
            </a:pPr>
            <a:r>
              <a:rPr lang="en-US" sz="1800" b="1" dirty="0"/>
              <a:t> Next Steps on Market Restart</a:t>
            </a:r>
          </a:p>
          <a:p>
            <a:pPr marL="514350" lvl="4" indent="-457200">
              <a:spcBef>
                <a:spcPts val="800"/>
              </a:spcBef>
              <a:defRPr/>
            </a:pPr>
            <a:r>
              <a:rPr lang="en-US" dirty="0"/>
              <a:t>NPRR 850 - are there improvements that need to be addressed in Follow Up</a:t>
            </a:r>
          </a:p>
          <a:p>
            <a:pPr marL="752094" lvl="5" indent="-457200">
              <a:spcBef>
                <a:spcPts val="800"/>
              </a:spcBef>
              <a:defRPr/>
            </a:pPr>
            <a:r>
              <a:rPr lang="en-US" dirty="0"/>
              <a:t>Initial NPRR is ok but Questions arose around settlements that may be better defined in another NPRR</a:t>
            </a:r>
          </a:p>
          <a:p>
            <a:pPr marL="1008126" lvl="6" indent="-457200">
              <a:spcBef>
                <a:spcPts val="800"/>
              </a:spcBef>
              <a:defRPr/>
            </a:pPr>
            <a:r>
              <a:rPr lang="en-US" dirty="0"/>
              <a:t>½ Day Start – Beginning/end (timeline for settlement Data)</a:t>
            </a:r>
          </a:p>
          <a:p>
            <a:pPr marL="1008126" lvl="6" indent="-457200">
              <a:spcBef>
                <a:spcPts val="800"/>
              </a:spcBef>
              <a:defRPr/>
            </a:pPr>
            <a:r>
              <a:rPr lang="en-US" dirty="0"/>
              <a:t>&gt;30 Day outage</a:t>
            </a:r>
          </a:p>
          <a:p>
            <a:pPr marL="1008126" lvl="6" indent="-457200">
              <a:spcBef>
                <a:spcPts val="800"/>
              </a:spcBef>
              <a:defRPr/>
            </a:pPr>
            <a:r>
              <a:rPr lang="en-US" dirty="0"/>
              <a:t>Look at example around Settlement restart – possible simulation to MSWG</a:t>
            </a:r>
          </a:p>
          <a:p>
            <a:pPr marL="550926" lvl="6" indent="0">
              <a:spcBef>
                <a:spcPts val="800"/>
              </a:spcBef>
              <a:buNone/>
              <a:defRPr/>
            </a:pPr>
            <a:endParaRPr lang="en-US" dirty="0"/>
          </a:p>
          <a:p>
            <a:pPr marL="2114550" lvl="4" indent="-285750"/>
            <a:endParaRPr lang="en-US" dirty="0"/>
          </a:p>
        </p:txBody>
      </p:sp>
      <p:sp>
        <p:nvSpPr>
          <p:cNvPr id="5" name="Date Placeholder 4"/>
          <p:cNvSpPr>
            <a:spLocks noGrp="1"/>
          </p:cNvSpPr>
          <p:nvPr>
            <p:ph type="dt" sz="half" idx="10"/>
          </p:nvPr>
        </p:nvSpPr>
        <p:spPr/>
        <p:txBody>
          <a:bodyPr/>
          <a:lstStyle/>
          <a:p>
            <a:pPr>
              <a:defRPr/>
            </a:pPr>
            <a:r>
              <a:rPr lang="en-US" dirty="0"/>
              <a:t>Date</a:t>
            </a:r>
          </a:p>
        </p:txBody>
      </p:sp>
      <p:sp>
        <p:nvSpPr>
          <p:cNvPr id="4" name="Footer Placeholder 3"/>
          <p:cNvSpPr>
            <a:spLocks noGrp="1"/>
          </p:cNvSpPr>
          <p:nvPr>
            <p:ph type="ftr" sz="quarter" idx="11"/>
          </p:nvPr>
        </p:nvSpPr>
        <p:spPr/>
        <p:txBody>
          <a:bodyPr/>
          <a:lstStyle/>
          <a:p>
            <a:pPr>
              <a:defRPr/>
            </a:pPr>
            <a:r>
              <a:rPr lang="en-US" dirty="0"/>
              <a:t>Meeting Title (optional)</a:t>
            </a:r>
          </a:p>
        </p:txBody>
      </p:sp>
    </p:spTree>
    <p:extLst>
      <p:ext uri="{BB962C8B-B14F-4D97-AF65-F5344CB8AC3E}">
        <p14:creationId xmlns:p14="http://schemas.microsoft.com/office/powerpoint/2010/main" val="3034634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520940" cy="548640"/>
          </a:xfrm>
        </p:spPr>
        <p:txBody>
          <a:bodyPr/>
          <a:lstStyle/>
          <a:p>
            <a:pPr algn="ctr"/>
            <a:r>
              <a:rPr lang="en-US" altLang="en-US" b="1" dirty="0">
                <a:solidFill>
                  <a:srgbClr val="C00000"/>
                </a:solidFill>
              </a:rPr>
              <a:t>MSWG Meeting 1/22/2019</a:t>
            </a:r>
            <a:br>
              <a:rPr lang="en-US" altLang="en-US" b="1" dirty="0">
                <a:solidFill>
                  <a:srgbClr val="C00000"/>
                </a:solidFill>
              </a:rPr>
            </a:br>
            <a:endParaRPr lang="en-US" dirty="0"/>
          </a:p>
        </p:txBody>
      </p:sp>
      <p:sp>
        <p:nvSpPr>
          <p:cNvPr id="3" name="Content Placeholder 2"/>
          <p:cNvSpPr>
            <a:spLocks noGrp="1"/>
          </p:cNvSpPr>
          <p:nvPr>
            <p:ph idx="1"/>
          </p:nvPr>
        </p:nvSpPr>
        <p:spPr>
          <a:xfrm>
            <a:off x="822960" y="1100628"/>
            <a:ext cx="7520940" cy="3776172"/>
          </a:xfrm>
        </p:spPr>
        <p:txBody>
          <a:bodyPr>
            <a:normAutofit lnSpcReduction="10000"/>
          </a:bodyPr>
          <a:lstStyle/>
          <a:p>
            <a:pPr marL="514350" lvl="4" indent="-457200">
              <a:spcBef>
                <a:spcPts val="800"/>
              </a:spcBef>
              <a:buNone/>
              <a:defRPr/>
            </a:pPr>
            <a:r>
              <a:rPr lang="en-US" sz="2800" b="1" dirty="0"/>
              <a:t>NPRR917 Nodal Pricing for SODG and SOTG</a:t>
            </a:r>
          </a:p>
          <a:p>
            <a:pPr marL="514350" lvl="4" indent="-457200">
              <a:spcBef>
                <a:spcPts val="800"/>
              </a:spcBef>
              <a:defRPr/>
            </a:pPr>
            <a:r>
              <a:rPr lang="en-US" sz="2200" dirty="0"/>
              <a:t>MSWG had some minor language comments but  would like for WMS to Remand back to them to discuss after CMWG/WMWG to review Settlement Calculations prior to WMS approval.</a:t>
            </a:r>
            <a:endParaRPr lang="en-US" sz="2000" dirty="0"/>
          </a:p>
          <a:p>
            <a:pPr marL="514350" lvl="4" indent="-457200">
              <a:spcBef>
                <a:spcPts val="800"/>
              </a:spcBef>
              <a:buNone/>
              <a:defRPr/>
            </a:pPr>
            <a:r>
              <a:rPr lang="en-US" sz="2800" b="1" dirty="0"/>
              <a:t>MSWG approach</a:t>
            </a:r>
          </a:p>
          <a:p>
            <a:pPr marL="514350" lvl="4" indent="-457200">
              <a:spcBef>
                <a:spcPts val="800"/>
              </a:spcBef>
              <a:defRPr/>
            </a:pPr>
            <a:r>
              <a:rPr lang="en-US" sz="2200" dirty="0"/>
              <a:t>MSWG would like to focus on looking at all NPRR’s that are added and review at meetings so that they can identify any with settlement impacts for possible securing a formal request for WMS to assign to the group.</a:t>
            </a:r>
          </a:p>
          <a:p>
            <a:pPr marL="514350" lvl="4" indent="-457200">
              <a:spcBef>
                <a:spcPts val="800"/>
              </a:spcBef>
              <a:defRPr/>
            </a:pPr>
            <a:endParaRPr lang="en-US" sz="2200" dirty="0"/>
          </a:p>
          <a:p>
            <a:pPr marL="514350" lvl="4" indent="-457200">
              <a:spcBef>
                <a:spcPts val="800"/>
              </a:spcBef>
              <a:defRPr/>
            </a:pPr>
            <a:endParaRPr lang="en-US" sz="2200" dirty="0"/>
          </a:p>
          <a:p>
            <a:pPr marL="2114550" lvl="4" indent="-285750"/>
            <a:endParaRPr lang="en-US" dirty="0"/>
          </a:p>
        </p:txBody>
      </p:sp>
      <p:sp>
        <p:nvSpPr>
          <p:cNvPr id="5" name="Date Placeholder 4"/>
          <p:cNvSpPr>
            <a:spLocks noGrp="1"/>
          </p:cNvSpPr>
          <p:nvPr>
            <p:ph type="dt" sz="half" idx="10"/>
          </p:nvPr>
        </p:nvSpPr>
        <p:spPr/>
        <p:txBody>
          <a:bodyPr/>
          <a:lstStyle/>
          <a:p>
            <a:pPr>
              <a:defRPr/>
            </a:pPr>
            <a:r>
              <a:rPr lang="en-US" dirty="0"/>
              <a:t>Date</a:t>
            </a:r>
          </a:p>
        </p:txBody>
      </p:sp>
      <p:sp>
        <p:nvSpPr>
          <p:cNvPr id="4" name="Footer Placeholder 3"/>
          <p:cNvSpPr>
            <a:spLocks noGrp="1"/>
          </p:cNvSpPr>
          <p:nvPr>
            <p:ph type="ftr" sz="quarter" idx="11"/>
          </p:nvPr>
        </p:nvSpPr>
        <p:spPr/>
        <p:txBody>
          <a:bodyPr/>
          <a:lstStyle/>
          <a:p>
            <a:pPr>
              <a:defRPr/>
            </a:pPr>
            <a:r>
              <a:rPr lang="en-US" dirty="0"/>
              <a:t>Meeting Title (optional)</a:t>
            </a:r>
          </a:p>
        </p:txBody>
      </p:sp>
    </p:spTree>
    <p:extLst>
      <p:ext uri="{BB962C8B-B14F-4D97-AF65-F5344CB8AC3E}">
        <p14:creationId xmlns:p14="http://schemas.microsoft.com/office/powerpoint/2010/main" val="811919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
            <a:ext cx="7520940" cy="548640"/>
          </a:xfrm>
        </p:spPr>
        <p:txBody>
          <a:bodyPr/>
          <a:lstStyle/>
          <a:p>
            <a:pPr algn="ctr"/>
            <a:r>
              <a:rPr lang="en-US" altLang="en-US" b="1" dirty="0">
                <a:solidFill>
                  <a:srgbClr val="C00000"/>
                </a:solidFill>
              </a:rPr>
              <a:t>MSWG Meeting 1/22/2019</a:t>
            </a:r>
            <a:endParaRPr lang="en-US" dirty="0"/>
          </a:p>
        </p:txBody>
      </p:sp>
      <p:sp>
        <p:nvSpPr>
          <p:cNvPr id="3" name="Content Placeholder 2"/>
          <p:cNvSpPr>
            <a:spLocks noGrp="1"/>
          </p:cNvSpPr>
          <p:nvPr>
            <p:ph idx="1"/>
          </p:nvPr>
        </p:nvSpPr>
        <p:spPr>
          <a:xfrm>
            <a:off x="822960" y="1100628"/>
            <a:ext cx="7520940" cy="3776172"/>
          </a:xfrm>
        </p:spPr>
        <p:txBody>
          <a:bodyPr>
            <a:normAutofit fontScale="70000" lnSpcReduction="20000"/>
          </a:bodyPr>
          <a:lstStyle/>
          <a:p>
            <a:pPr marL="514350" lvl="4" indent="-457200">
              <a:spcBef>
                <a:spcPts val="800"/>
              </a:spcBef>
              <a:buNone/>
              <a:defRPr/>
            </a:pPr>
            <a:r>
              <a:rPr lang="en-US" sz="2800" b="1" dirty="0"/>
              <a:t>Nodal Handbook vs Settlement Matrix</a:t>
            </a:r>
          </a:p>
          <a:p>
            <a:pPr marL="514350" lvl="4" indent="-457200">
              <a:spcBef>
                <a:spcPts val="800"/>
              </a:spcBef>
              <a:defRPr/>
            </a:pPr>
            <a:r>
              <a:rPr lang="en-US" sz="2200" dirty="0"/>
              <a:t>Nodal Handbook</a:t>
            </a:r>
          </a:p>
          <a:p>
            <a:pPr marL="752094" lvl="5" indent="-457200">
              <a:spcBef>
                <a:spcPts val="800"/>
              </a:spcBef>
              <a:defRPr/>
            </a:pPr>
            <a:r>
              <a:rPr lang="en-US" sz="2000" dirty="0"/>
              <a:t>Difficult to update and duplicated data from Matrix</a:t>
            </a:r>
          </a:p>
          <a:p>
            <a:pPr marL="514350" lvl="4" indent="-457200">
              <a:spcBef>
                <a:spcPts val="800"/>
              </a:spcBef>
              <a:defRPr/>
            </a:pPr>
            <a:r>
              <a:rPr lang="en-US" sz="2200" dirty="0"/>
              <a:t>MSWG would like to discontinue the Nodal Handbook and educate market on Matrix ( Possible Vote)</a:t>
            </a:r>
          </a:p>
          <a:p>
            <a:pPr marL="514350" lvl="4" indent="-457200" algn="ctr">
              <a:spcBef>
                <a:spcPts val="800"/>
              </a:spcBef>
              <a:buNone/>
              <a:defRPr/>
            </a:pPr>
            <a:r>
              <a:rPr lang="en-US" altLang="en-US" sz="2800" b="1" dirty="0"/>
              <a:t>Charter/Scope (Vote)</a:t>
            </a:r>
          </a:p>
          <a:p>
            <a:pPr marL="514350" indent="-457200"/>
            <a:r>
              <a:rPr lang="en-US" sz="2000" dirty="0"/>
              <a:t>The Market Settlement Working Group (MSWG) reporting to Wholesale Market Subcommittee (WMS) is responsible for reviewing Settlement issues, wholesale communication processes and data flow through reports and extracts. MSWG will focus on the accuracy of Settlements and efficiency of data flow to ensure that all market participants receive timely Settlement information. MSWG will analyze and work with ERCOT to interpret Market Participant Settlement results and anomalies. </a:t>
            </a:r>
            <a:r>
              <a:rPr lang="en-US" sz="2000" dirty="0">
                <a:highlight>
                  <a:srgbClr val="FFFF00"/>
                </a:highlight>
              </a:rPr>
              <a:t>MSWG will maintain the Nodal Settlements Handbook, capturing changes in market rules that impact Settlements</a:t>
            </a:r>
            <a:r>
              <a:rPr lang="en-US" sz="2000" dirty="0"/>
              <a:t>. MSWG will focus on any ERCOT system changes that would impact middle and back office systems and engage ERCOT in dialogue to understand such changes in content and design.</a:t>
            </a:r>
            <a:r>
              <a:rPr lang="en-US" dirty="0"/>
              <a:t> </a:t>
            </a:r>
          </a:p>
          <a:p>
            <a:pPr marL="514350" indent="-457200"/>
            <a:endParaRPr lang="en-US" sz="2800" dirty="0"/>
          </a:p>
          <a:p>
            <a:pPr marL="514350" lvl="4" indent="-457200">
              <a:spcBef>
                <a:spcPts val="800"/>
              </a:spcBef>
              <a:defRPr/>
            </a:pPr>
            <a:endParaRPr lang="en-US" sz="2200" dirty="0"/>
          </a:p>
          <a:p>
            <a:pPr marL="514350" lvl="4" indent="-457200">
              <a:spcBef>
                <a:spcPts val="800"/>
              </a:spcBef>
              <a:defRPr/>
            </a:pPr>
            <a:endParaRPr lang="en-US" sz="2200" dirty="0"/>
          </a:p>
          <a:p>
            <a:pPr marL="514350" lvl="4" indent="-457200">
              <a:spcBef>
                <a:spcPts val="800"/>
              </a:spcBef>
              <a:defRPr/>
            </a:pPr>
            <a:endParaRPr lang="en-US" sz="2200" dirty="0"/>
          </a:p>
          <a:p>
            <a:pPr marL="2114550" lvl="4" indent="-285750"/>
            <a:endParaRPr lang="en-US" dirty="0"/>
          </a:p>
        </p:txBody>
      </p:sp>
      <p:sp>
        <p:nvSpPr>
          <p:cNvPr id="5" name="Date Placeholder 4"/>
          <p:cNvSpPr>
            <a:spLocks noGrp="1"/>
          </p:cNvSpPr>
          <p:nvPr>
            <p:ph type="dt" sz="half" idx="10"/>
          </p:nvPr>
        </p:nvSpPr>
        <p:spPr/>
        <p:txBody>
          <a:bodyPr/>
          <a:lstStyle/>
          <a:p>
            <a:pPr>
              <a:defRPr/>
            </a:pPr>
            <a:r>
              <a:rPr lang="en-US" dirty="0"/>
              <a:t>Date</a:t>
            </a:r>
          </a:p>
        </p:txBody>
      </p:sp>
      <p:sp>
        <p:nvSpPr>
          <p:cNvPr id="4" name="Footer Placeholder 3"/>
          <p:cNvSpPr>
            <a:spLocks noGrp="1"/>
          </p:cNvSpPr>
          <p:nvPr>
            <p:ph type="ftr" sz="quarter" idx="11"/>
          </p:nvPr>
        </p:nvSpPr>
        <p:spPr/>
        <p:txBody>
          <a:bodyPr/>
          <a:lstStyle/>
          <a:p>
            <a:pPr>
              <a:defRPr/>
            </a:pPr>
            <a:r>
              <a:rPr lang="en-US" dirty="0"/>
              <a:t>Meeting Title (optional)</a:t>
            </a:r>
          </a:p>
        </p:txBody>
      </p:sp>
    </p:spTree>
    <p:extLst>
      <p:ext uri="{BB962C8B-B14F-4D97-AF65-F5344CB8AC3E}">
        <p14:creationId xmlns:p14="http://schemas.microsoft.com/office/powerpoint/2010/main" val="41945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533400" y="685800"/>
            <a:ext cx="8077200" cy="2590800"/>
          </a:xfrm>
        </p:spPr>
        <p:txBody>
          <a:bodyPr/>
          <a:lstStyle/>
          <a:p>
            <a:pPr marL="0" indent="0" algn="ctr">
              <a:buFontTx/>
              <a:buNone/>
              <a:defRPr/>
            </a:pPr>
            <a:r>
              <a:rPr lang="en-US" altLang="en-US" sz="2800" dirty="0"/>
              <a:t>Questions?</a:t>
            </a:r>
          </a:p>
          <a:p>
            <a:pPr marL="0" indent="0" algn="ctr">
              <a:buFontTx/>
              <a:buNone/>
              <a:defRPr/>
            </a:pPr>
            <a:r>
              <a:rPr lang="en-US" altLang="en-US" sz="2800" dirty="0"/>
              <a:t>Next Meeting  2/26/2019</a:t>
            </a:r>
          </a:p>
          <a:p>
            <a:pPr marL="0" indent="0">
              <a:buNone/>
              <a:defRPr/>
            </a:pPr>
            <a:endParaRPr lang="en-US" alt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9962" y="2484407"/>
            <a:ext cx="1984075" cy="188918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 Track number of price changes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dirty="0"/>
          </a:p>
        </p:txBody>
      </p:sp>
      <p:graphicFrame>
        <p:nvGraphicFramePr>
          <p:cNvPr id="8" name="Table 7"/>
          <p:cNvGraphicFramePr>
            <a:graphicFrameLocks noGrp="1"/>
          </p:cNvGraphicFramePr>
          <p:nvPr>
            <p:extLst/>
          </p:nvPr>
        </p:nvGraphicFramePr>
        <p:xfrm>
          <a:off x="1236019" y="1219200"/>
          <a:ext cx="6748161" cy="1159785"/>
        </p:xfrm>
        <a:graphic>
          <a:graphicData uri="http://schemas.openxmlformats.org/drawingml/2006/table">
            <a:tbl>
              <a:tblPr firstRow="1" firstCol="1" bandRow="1"/>
              <a:tblGrid>
                <a:gridCol w="1140007">
                  <a:extLst>
                    <a:ext uri="{9D8B030D-6E8A-4147-A177-3AD203B41FA5}">
                      <a16:colId xmlns:a16="http://schemas.microsoft.com/office/drawing/2014/main" val="20000"/>
                    </a:ext>
                  </a:extLst>
                </a:gridCol>
                <a:gridCol w="628500">
                  <a:extLst>
                    <a:ext uri="{9D8B030D-6E8A-4147-A177-3AD203B41FA5}">
                      <a16:colId xmlns:a16="http://schemas.microsoft.com/office/drawing/2014/main" val="20001"/>
                    </a:ext>
                  </a:extLst>
                </a:gridCol>
                <a:gridCol w="710067">
                  <a:extLst>
                    <a:ext uri="{9D8B030D-6E8A-4147-A177-3AD203B41FA5}">
                      <a16:colId xmlns:a16="http://schemas.microsoft.com/office/drawing/2014/main" val="20002"/>
                    </a:ext>
                  </a:extLst>
                </a:gridCol>
                <a:gridCol w="701302">
                  <a:extLst>
                    <a:ext uri="{9D8B030D-6E8A-4147-A177-3AD203B41FA5}">
                      <a16:colId xmlns:a16="http://schemas.microsoft.com/office/drawing/2014/main" val="20003"/>
                    </a:ext>
                  </a:extLst>
                </a:gridCol>
                <a:gridCol w="727602">
                  <a:extLst>
                    <a:ext uri="{9D8B030D-6E8A-4147-A177-3AD203B41FA5}">
                      <a16:colId xmlns:a16="http://schemas.microsoft.com/office/drawing/2014/main" val="20004"/>
                    </a:ext>
                  </a:extLst>
                </a:gridCol>
                <a:gridCol w="648705">
                  <a:extLst>
                    <a:ext uri="{9D8B030D-6E8A-4147-A177-3AD203B41FA5}">
                      <a16:colId xmlns:a16="http://schemas.microsoft.com/office/drawing/2014/main" val="20005"/>
                    </a:ext>
                  </a:extLst>
                </a:gridCol>
                <a:gridCol w="561042">
                  <a:extLst>
                    <a:ext uri="{9D8B030D-6E8A-4147-A177-3AD203B41FA5}">
                      <a16:colId xmlns:a16="http://schemas.microsoft.com/office/drawing/2014/main" val="20006"/>
                    </a:ext>
                  </a:extLst>
                </a:gridCol>
                <a:gridCol w="718835">
                  <a:extLst>
                    <a:ext uri="{9D8B030D-6E8A-4147-A177-3AD203B41FA5}">
                      <a16:colId xmlns:a16="http://schemas.microsoft.com/office/drawing/2014/main" val="20007"/>
                    </a:ext>
                  </a:extLst>
                </a:gridCol>
                <a:gridCol w="912101">
                  <a:extLst>
                    <a:ext uri="{9D8B030D-6E8A-4147-A177-3AD203B41FA5}">
                      <a16:colId xmlns:a16="http://schemas.microsoft.com/office/drawing/2014/main" val="20008"/>
                    </a:ext>
                  </a:extLst>
                </a:gridCol>
              </a:tblGrid>
              <a:tr h="271962">
                <a:tc gridSpan="9">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kern="1200" dirty="0">
                          <a:solidFill>
                            <a:schemeClr val="lt1"/>
                          </a:solidFill>
                          <a:effectLst/>
                          <a:latin typeface="+mn-lt"/>
                          <a:ea typeface="+mn-ea"/>
                          <a:cs typeface="+mn-cs"/>
                        </a:rPr>
                        <a:t>Reporting Period: </a:t>
                      </a:r>
                      <a:r>
                        <a:rPr lang="en-US" sz="1200" b="1" kern="1200" dirty="0">
                          <a:solidFill>
                            <a:schemeClr val="bg1"/>
                          </a:solidFill>
                          <a:effectLst/>
                          <a:latin typeface="+mn-lt"/>
                          <a:ea typeface="+mn-ea"/>
                          <a:cs typeface="+mn-cs"/>
                        </a:rPr>
                        <a:t>2018 Q4</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49615">
                <a:tc rowSpan="2">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marR="0" algn="ctr">
                        <a:spcBef>
                          <a:spcPts val="0"/>
                        </a:spcBef>
                        <a:spcAft>
                          <a:spcPts val="0"/>
                        </a:spcAft>
                      </a:pPr>
                      <a:r>
                        <a:rPr lang="en-US" sz="1200" dirty="0">
                          <a:effectLst/>
                          <a:latin typeface="+mn-lt"/>
                        </a:rPr>
                        <a:t>Operating Day</a:t>
                      </a:r>
                    </a:p>
                    <a:p>
                      <a:pPr marL="0" marR="0" algn="ctr">
                        <a:spcBef>
                          <a:spcPts val="0"/>
                        </a:spcBef>
                        <a:spcAft>
                          <a:spcPts val="0"/>
                        </a:spcAft>
                      </a:pPr>
                      <a:endParaRPr lang="en-US" sz="105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solidFill>
                            <a:schemeClr val="tx1"/>
                          </a:solidFill>
                          <a:effectLst/>
                          <a:latin typeface="+mn-lt"/>
                          <a:ea typeface="+mn-ea"/>
                          <a:cs typeface="+mn-cs"/>
                        </a:rPr>
                        <a:t># of Corrected Settlement Point Prices</a:t>
                      </a:r>
                      <a:endParaRPr lang="en-US" sz="1200" dirty="0">
                        <a:solidFill>
                          <a:schemeClr val="tx1"/>
                        </a:solidFill>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tc gridSpan="4">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200" dirty="0">
                          <a:effectLst/>
                          <a:latin typeface="+mn-lt"/>
                          <a:ea typeface="+mn-ea"/>
                          <a:cs typeface="+mn-cs"/>
                        </a:rPr>
                        <a:t># of Intervals</a:t>
                      </a:r>
                      <a:r>
                        <a:rPr lang="en-US" sz="1200" baseline="0" dirty="0">
                          <a:effectLst/>
                          <a:latin typeface="+mn-lt"/>
                          <a:ea typeface="+mn-ea"/>
                          <a:cs typeface="+mn-cs"/>
                        </a:rPr>
                        <a:t> Affected</a:t>
                      </a:r>
                      <a:endParaRPr lang="en-US" sz="1200"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a:effectLst/>
                        <a:latin typeface="Calibri"/>
                        <a:ea typeface="Calibri"/>
                        <a:cs typeface="Times New Roman"/>
                      </a:endParaRPr>
                    </a:p>
                  </a:txBody>
                  <a:tcPr marL="68580" marR="68580" marT="0" marB="0" anchor="ctr"/>
                </a:tc>
                <a:tc hMerge="1">
                  <a:txBody>
                    <a:bodyPr/>
                    <a:lstStyle/>
                    <a:p>
                      <a:pPr marL="0" marR="0" algn="ctr">
                        <a:spcBef>
                          <a:spcPts val="0"/>
                        </a:spcBef>
                        <a:spcAft>
                          <a:spcPts val="0"/>
                        </a:spcAft>
                      </a:pPr>
                      <a:endParaRPr lang="en-US"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291346">
                <a:tc vMerge="1">
                  <a:txBody>
                    <a:bodyPr/>
                    <a:lstStyle/>
                    <a:p>
                      <a:endParaRPr lang="en-US"/>
                    </a:p>
                  </a:txBody>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DASPP </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RTSPP</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RTRMPR</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a:spcBef>
                          <a:spcPts val="0"/>
                        </a:spcBef>
                        <a:spcAft>
                          <a:spcPts val="0"/>
                        </a:spcAft>
                      </a:pPr>
                      <a:r>
                        <a:rPr lang="en-US" sz="1000" b="1" dirty="0">
                          <a:effectLst/>
                          <a:latin typeface="+mn-lt"/>
                        </a:rPr>
                        <a:t>ORDC Adders</a:t>
                      </a:r>
                      <a:endParaRPr lang="en-US" sz="1200" b="1" dirty="0">
                        <a:effectLst/>
                        <a:latin typeface="+mn-lt"/>
                        <a:ea typeface="Calibri"/>
                        <a:cs typeface="Times New Roman"/>
                      </a:endParaRP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20000"/>
                      </a:srgbClr>
                    </a:solidFill>
                  </a:tcPr>
                </a:tc>
                <a:extLst>
                  <a:ext uri="{0D108BD9-81ED-4DB2-BD59-A6C34878D82A}">
                    <a16:rowId xmlns:a16="http://schemas.microsoft.com/office/drawing/2014/main" val="10002"/>
                  </a:ext>
                </a:extLst>
              </a:tr>
              <a:tr h="233408">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fontAlgn="b"/>
                      <a:r>
                        <a:rPr lang="en-US" sz="1000" b="1" i="0" u="none" strike="noStrike" dirty="0">
                          <a:solidFill>
                            <a:schemeClr val="bg1"/>
                          </a:solidFill>
                          <a:effectLst/>
                          <a:latin typeface="+mn-lt"/>
                        </a:rPr>
                        <a:t>-</a:t>
                      </a:r>
                    </a:p>
                  </a:txBody>
                  <a:tcPr marL="9525" marR="9525" marT="9525"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accent1"/>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marR="0" algn="ctr" defTabSz="457200" rtl="0" eaLnBrk="1" latinLnBrk="0" hangingPunct="1">
                        <a:spcBef>
                          <a:spcPts val="0"/>
                        </a:spcBef>
                        <a:spcAft>
                          <a:spcPts val="0"/>
                        </a:spcAft>
                      </a:pPr>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tc>
                  <a:txBody>
                    <a:bodyPr/>
                    <a:lstStyle>
                      <a:lvl1pPr marL="0" algn="l" defTabSz="914400" rtl="0" eaLnBrk="1" latinLnBrk="0" hangingPunct="1">
                        <a:defRPr sz="1800" kern="1200">
                          <a:solidFill>
                            <a:schemeClr val="dk1"/>
                          </a:solidFill>
                          <a:latin typeface="Arial"/>
                        </a:defRPr>
                      </a:lvl1pPr>
                      <a:lvl2pPr marL="457200" algn="l" defTabSz="914400" rtl="0" eaLnBrk="1" latinLnBrk="0" hangingPunct="1">
                        <a:defRPr sz="1800" kern="1200">
                          <a:solidFill>
                            <a:schemeClr val="dk1"/>
                          </a:solidFill>
                          <a:latin typeface="Arial"/>
                        </a:defRPr>
                      </a:lvl2pPr>
                      <a:lvl3pPr marL="914400" algn="l" defTabSz="914400" rtl="0" eaLnBrk="1" latinLnBrk="0" hangingPunct="1">
                        <a:defRPr sz="1800" kern="1200">
                          <a:solidFill>
                            <a:schemeClr val="dk1"/>
                          </a:solidFill>
                          <a:latin typeface="Arial"/>
                        </a:defRPr>
                      </a:lvl3pPr>
                      <a:lvl4pPr marL="1371600" algn="l" defTabSz="914400" rtl="0" eaLnBrk="1" latinLnBrk="0" hangingPunct="1">
                        <a:defRPr sz="1800" kern="1200">
                          <a:solidFill>
                            <a:schemeClr val="dk1"/>
                          </a:solidFill>
                          <a:latin typeface="Arial"/>
                        </a:defRPr>
                      </a:lvl4pPr>
                      <a:lvl5pPr marL="1828800" algn="l" defTabSz="914400" rtl="0" eaLnBrk="1" latinLnBrk="0" hangingPunct="1">
                        <a:defRPr sz="1800" kern="1200">
                          <a:solidFill>
                            <a:schemeClr val="dk1"/>
                          </a:solidFill>
                          <a:latin typeface="Arial"/>
                        </a:defRPr>
                      </a:lvl5pPr>
                      <a:lvl6pPr marL="2286000" algn="l" defTabSz="914400" rtl="0" eaLnBrk="1" latinLnBrk="0" hangingPunct="1">
                        <a:defRPr sz="1800" kern="1200">
                          <a:solidFill>
                            <a:schemeClr val="dk1"/>
                          </a:solidFill>
                          <a:latin typeface="Arial"/>
                        </a:defRPr>
                      </a:lvl6pPr>
                      <a:lvl7pPr marL="2743200" algn="l" defTabSz="914400" rtl="0" eaLnBrk="1" latinLnBrk="0" hangingPunct="1">
                        <a:defRPr sz="1800" kern="1200">
                          <a:solidFill>
                            <a:schemeClr val="dk1"/>
                          </a:solidFill>
                          <a:latin typeface="Arial"/>
                        </a:defRPr>
                      </a:lvl7pPr>
                      <a:lvl8pPr marL="3200400" algn="l" defTabSz="914400" rtl="0" eaLnBrk="1" latinLnBrk="0" hangingPunct="1">
                        <a:defRPr sz="1800" kern="1200">
                          <a:solidFill>
                            <a:schemeClr val="dk1"/>
                          </a:solidFill>
                          <a:latin typeface="Arial"/>
                        </a:defRPr>
                      </a:lvl8pPr>
                      <a:lvl9pPr marL="3657600" algn="l" defTabSz="914400" rtl="0" eaLnBrk="1" latinLnBrk="0" hangingPunct="1">
                        <a:defRPr sz="1800" kern="1200">
                          <a:solidFill>
                            <a:schemeClr val="dk1"/>
                          </a:solidFill>
                          <a:latin typeface="Arial"/>
                        </a:defRPr>
                      </a:lvl9pPr>
                    </a:lstStyle>
                    <a:p>
                      <a:pPr marL="0" algn="ctr" defTabSz="457200" rtl="0" eaLnBrk="1" latinLnBrk="0" hangingPunct="1"/>
                      <a:r>
                        <a:rPr lang="en-US" sz="1000" kern="1200" dirty="0">
                          <a:solidFill>
                            <a:schemeClr val="dk1"/>
                          </a:solidFill>
                          <a:latin typeface="+mn-lt"/>
                          <a:ea typeface="+mn-ea"/>
                          <a:cs typeface="+mn-cs"/>
                        </a:rPr>
                        <a:t>-</a:t>
                      </a:r>
                    </a:p>
                  </a:txBody>
                  <a:tcPr marL="68580" marR="68580"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056BB8">
                        <a:tint val="40000"/>
                      </a:srgbClr>
                    </a:solidFill>
                  </a:tcPr>
                </a:tc>
                <a:extLst>
                  <a:ext uri="{0D108BD9-81ED-4DB2-BD59-A6C34878D82A}">
                    <a16:rowId xmlns:a16="http://schemas.microsoft.com/office/drawing/2014/main" val="10003"/>
                  </a:ext>
                </a:extLst>
              </a:tr>
            </a:tbl>
          </a:graphicData>
        </a:graphic>
      </p:graphicFrame>
      <p:sp>
        <p:nvSpPr>
          <p:cNvPr id="9" name="TextBox 8"/>
          <p:cNvSpPr txBox="1"/>
          <p:nvPr/>
        </p:nvSpPr>
        <p:spPr>
          <a:xfrm>
            <a:off x="1236018" y="2378985"/>
            <a:ext cx="6748161" cy="1277273"/>
          </a:xfrm>
          <a:prstGeom prst="rect">
            <a:avLst/>
          </a:prstGeom>
          <a:noFill/>
          <a:ln>
            <a:solidFill>
              <a:schemeClr val="tx1"/>
            </a:solidFill>
          </a:ln>
        </p:spPr>
        <p:txBody>
          <a:bodyPr wrap="square" rtlCol="0">
            <a:spAutoFit/>
          </a:bodyPr>
          <a:lstStyle/>
          <a:p>
            <a:pPr defTabSz="457200"/>
            <a:r>
              <a:rPr lang="en-US" sz="1100" b="1" u="sng" dirty="0">
                <a:solidFill>
                  <a:prstClr val="black"/>
                </a:solidFill>
              </a:rPr>
              <a:t>Notes:</a:t>
            </a:r>
          </a:p>
          <a:p>
            <a:pPr defTabSz="457200"/>
            <a:endParaRPr lang="en-US" sz="1100" dirty="0">
              <a:solidFill>
                <a:prstClr val="black"/>
              </a:solidFill>
            </a:endParaRPr>
          </a:p>
          <a:p>
            <a:pPr defTabSz="457200"/>
            <a:r>
              <a:rPr lang="en-US" sz="1100" dirty="0">
                <a:solidFill>
                  <a:prstClr val="black"/>
                </a:solidFill>
              </a:rPr>
              <a:t>There were no price changes in Q4 2018.</a:t>
            </a:r>
          </a:p>
          <a:p>
            <a:pPr defTabSz="457200"/>
            <a:endParaRPr lang="en-US" sz="1100" dirty="0">
              <a:solidFill>
                <a:prstClr val="black"/>
              </a:solidFill>
            </a:endParaRPr>
          </a:p>
          <a:p>
            <a:pPr defTabSz="457200"/>
            <a:r>
              <a:rPr lang="en-US" sz="1100" dirty="0">
                <a:solidFill>
                  <a:prstClr val="black"/>
                </a:solidFill>
              </a:rPr>
              <a:t>The price changes reported on this slide display the price corrections that have been done after the Settlement Statement has posted for the Operating Day.</a:t>
            </a:r>
          </a:p>
          <a:p>
            <a:pPr defTabSz="457200"/>
            <a:endParaRPr lang="en-US" sz="1100" dirty="0">
              <a:solidFill>
                <a:prstClr val="black"/>
              </a:solidFill>
            </a:endParaRPr>
          </a:p>
        </p:txBody>
      </p:sp>
      <p:sp>
        <p:nvSpPr>
          <p:cNvPr id="3" name="TextBox 2">
            <a:extLst>
              <a:ext uri="{FF2B5EF4-FFF2-40B4-BE49-F238E27FC236}">
                <a16:creationId xmlns:a16="http://schemas.microsoft.com/office/drawing/2014/main" id="{2E0B623E-3BAE-41F5-A4F1-CA1FAA205C12}"/>
              </a:ext>
            </a:extLst>
          </p:cNvPr>
          <p:cNvSpPr txBox="1"/>
          <p:nvPr/>
        </p:nvSpPr>
        <p:spPr>
          <a:xfrm>
            <a:off x="334392" y="169051"/>
            <a:ext cx="8229600" cy="369332"/>
          </a:xfrm>
          <a:prstGeom prst="rect">
            <a:avLst/>
          </a:prstGeom>
          <a:noFill/>
        </p:spPr>
        <p:txBody>
          <a:bodyPr wrap="square" rtlCol="0">
            <a:spAutoFit/>
          </a:bodyPr>
          <a:lstStyle/>
          <a:p>
            <a:pPr algn="ctr"/>
            <a:r>
              <a:rPr lang="en-US" dirty="0"/>
              <a:t>Appendix A</a:t>
            </a:r>
          </a:p>
        </p:txBody>
      </p:sp>
    </p:spTree>
    <p:extLst>
      <p:ext uri="{BB962C8B-B14F-4D97-AF65-F5344CB8AC3E}">
        <p14:creationId xmlns:p14="http://schemas.microsoft.com/office/powerpoint/2010/main" val="102405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sz="2000" dirty="0"/>
              <a:t>8.2(2)(c)(ii) Track number and types of disputes submitted</a:t>
            </a:r>
            <a:br>
              <a:rPr lang="en-US" sz="2000" dirty="0"/>
            </a:br>
            <a:r>
              <a:rPr lang="en-US" sz="2000" dirty="0"/>
              <a:t>8.2(2)(c)(iii) Compliance with timeliness of response to disputes </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dirty="0"/>
          </a:p>
        </p:txBody>
      </p:sp>
      <p:sp>
        <p:nvSpPr>
          <p:cNvPr id="3" name="TextBox 2"/>
          <p:cNvSpPr txBox="1"/>
          <p:nvPr/>
        </p:nvSpPr>
        <p:spPr>
          <a:xfrm>
            <a:off x="621093" y="5486400"/>
            <a:ext cx="4876800" cy="707886"/>
          </a:xfrm>
          <a:prstGeom prst="rect">
            <a:avLst/>
          </a:prstGeom>
          <a:noFill/>
        </p:spPr>
        <p:txBody>
          <a:bodyPr wrap="square" rtlCol="0">
            <a:spAutoFit/>
          </a:bodyPr>
          <a:lstStyle/>
          <a:p>
            <a:r>
              <a:rPr lang="en-US" sz="800" dirty="0"/>
              <a:t>Submitted but not resolved disputes may be:</a:t>
            </a:r>
          </a:p>
          <a:p>
            <a:pPr marL="171450" indent="-171450">
              <a:buFont typeface="Arial" panose="020B0604020202020204" pitchFamily="34" charset="0"/>
              <a:buChar char="•"/>
            </a:pPr>
            <a:r>
              <a:rPr lang="en-US" sz="800" dirty="0"/>
              <a:t>Not started</a:t>
            </a:r>
          </a:p>
          <a:p>
            <a:pPr marL="171450" indent="-171450">
              <a:buFont typeface="Arial" panose="020B0604020202020204" pitchFamily="34" charset="0"/>
              <a:buChar char="•"/>
            </a:pPr>
            <a:r>
              <a:rPr lang="en-US" sz="800" dirty="0"/>
              <a:t>Open</a:t>
            </a:r>
          </a:p>
          <a:p>
            <a:pPr marL="171450" indent="-171450">
              <a:buFont typeface="Arial" panose="020B0604020202020204" pitchFamily="34" charset="0"/>
              <a:buChar char="•"/>
            </a:pPr>
            <a:r>
              <a:rPr lang="en-US" sz="800" dirty="0"/>
              <a:t>Rejected</a:t>
            </a:r>
          </a:p>
          <a:p>
            <a:pPr marL="171450" indent="-171450">
              <a:buFont typeface="Arial" panose="020B0604020202020204" pitchFamily="34" charset="0"/>
              <a:buChar char="•"/>
            </a:pPr>
            <a:r>
              <a:rPr lang="en-US" sz="800" dirty="0"/>
              <a:t>Withdrawn</a:t>
            </a:r>
          </a:p>
        </p:txBody>
      </p:sp>
      <p:graphicFrame>
        <p:nvGraphicFramePr>
          <p:cNvPr id="5" name="Object 4"/>
          <p:cNvGraphicFramePr>
            <a:graphicFrameLocks noChangeAspect="1"/>
          </p:cNvGraphicFramePr>
          <p:nvPr>
            <p:extLst/>
          </p:nvPr>
        </p:nvGraphicFramePr>
        <p:xfrm>
          <a:off x="673593" y="1420090"/>
          <a:ext cx="7561279" cy="3657236"/>
        </p:xfrm>
        <a:graphic>
          <a:graphicData uri="http://schemas.openxmlformats.org/presentationml/2006/ole">
            <mc:AlternateContent xmlns:mc="http://schemas.openxmlformats.org/markup-compatibility/2006">
              <mc:Choice xmlns:v="urn:schemas-microsoft-com:vml" Requires="v">
                <p:oleObj spid="_x0000_s1026" name="Worksheet" r:id="rId4" imgW="6419979" imgH="3105285" progId="Excel.Sheet.12">
                  <p:embed/>
                </p:oleObj>
              </mc:Choice>
              <mc:Fallback>
                <p:oleObj name="Worksheet" r:id="rId4" imgW="6419979" imgH="3105285" progId="Excel.Sheet.12">
                  <p:embed/>
                  <p:pic>
                    <p:nvPicPr>
                      <p:cNvPr id="5" name="Object 4"/>
                      <p:cNvPicPr/>
                      <p:nvPr/>
                    </p:nvPicPr>
                    <p:blipFill>
                      <a:blip r:embed="rId5"/>
                      <a:stretch>
                        <a:fillRect/>
                      </a:stretch>
                    </p:blipFill>
                    <p:spPr>
                      <a:xfrm>
                        <a:off x="673593" y="1420090"/>
                        <a:ext cx="7561279" cy="3657236"/>
                      </a:xfrm>
                      <a:prstGeom prst="rect">
                        <a:avLst/>
                      </a:prstGeom>
                    </p:spPr>
                  </p:pic>
                </p:oleObj>
              </mc:Fallback>
            </mc:AlternateContent>
          </a:graphicData>
        </a:graphic>
      </p:graphicFrame>
    </p:spTree>
    <p:extLst>
      <p:ext uri="{BB962C8B-B14F-4D97-AF65-F5344CB8AC3E}">
        <p14:creationId xmlns:p14="http://schemas.microsoft.com/office/powerpoint/2010/main" val="2804983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6703261" y="4191156"/>
            <a:ext cx="1811563" cy="2191856"/>
          </a:xfrm>
          <a:prstGeom prst="rect">
            <a:avLst/>
          </a:prstGeom>
        </p:spPr>
      </p:pic>
      <p:pic>
        <p:nvPicPr>
          <p:cNvPr id="3" name="Picture 2"/>
          <p:cNvPicPr>
            <a:picLocks noChangeAspect="1"/>
          </p:cNvPicPr>
          <p:nvPr/>
        </p:nvPicPr>
        <p:blipFill>
          <a:blip r:embed="rId4"/>
          <a:stretch>
            <a:fillRect/>
          </a:stretch>
        </p:blipFill>
        <p:spPr>
          <a:xfrm>
            <a:off x="110832" y="974927"/>
            <a:ext cx="8780952" cy="2726094"/>
          </a:xfrm>
          <a:prstGeom prst="rect">
            <a:avLst/>
          </a:prstGeom>
        </p:spPr>
      </p:pic>
      <p:sp>
        <p:nvSpPr>
          <p:cNvPr id="2" name="Title 1"/>
          <p:cNvSpPr>
            <a:spLocks noGrp="1"/>
          </p:cNvSpPr>
          <p:nvPr>
            <p:ph type="title"/>
          </p:nvPr>
        </p:nvSpPr>
        <p:spPr>
          <a:xfrm>
            <a:off x="381000" y="243682"/>
            <a:ext cx="8458200" cy="1143000"/>
          </a:xfrm>
        </p:spPr>
        <p:txBody>
          <a:bodyPr/>
          <a:lstStyle/>
          <a:p>
            <a:r>
              <a:rPr lang="en-US" sz="2000" dirty="0"/>
              <a:t>8.2(2)(c)(iv) Other Settlement Metrics</a:t>
            </a:r>
            <a:endParaRPr lang="en-US" sz="2000" b="1"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dirty="0"/>
          </a:p>
        </p:txBody>
      </p:sp>
      <p:sp>
        <p:nvSpPr>
          <p:cNvPr id="7" name="TextBox 6"/>
          <p:cNvSpPr txBox="1"/>
          <p:nvPr/>
        </p:nvSpPr>
        <p:spPr>
          <a:xfrm>
            <a:off x="533400" y="3914695"/>
            <a:ext cx="3276600" cy="215444"/>
          </a:xfrm>
          <a:prstGeom prst="rect">
            <a:avLst/>
          </a:prstGeom>
          <a:noFill/>
        </p:spPr>
        <p:txBody>
          <a:bodyPr wrap="square" rtlCol="0">
            <a:spAutoFit/>
          </a:bodyPr>
          <a:lstStyle/>
          <a:p>
            <a:r>
              <a:rPr lang="en-US" sz="800" b="1" dirty="0"/>
              <a:t>NOTE: </a:t>
            </a:r>
            <a:r>
              <a:rPr lang="en-US" sz="800" dirty="0"/>
              <a:t>ERS Final settlement OD data is not represented in graph.</a:t>
            </a:r>
          </a:p>
        </p:txBody>
      </p:sp>
      <p:sp>
        <p:nvSpPr>
          <p:cNvPr id="8" name="TextBox 7"/>
          <p:cNvSpPr txBox="1"/>
          <p:nvPr/>
        </p:nvSpPr>
        <p:spPr>
          <a:xfrm>
            <a:off x="6122472" y="3969801"/>
            <a:ext cx="2992953" cy="276999"/>
          </a:xfrm>
          <a:prstGeom prst="rect">
            <a:avLst/>
          </a:prstGeom>
          <a:noFill/>
        </p:spPr>
        <p:txBody>
          <a:bodyPr wrap="square" rtlCol="0">
            <a:spAutoFit/>
          </a:bodyPr>
          <a:lstStyle/>
          <a:p>
            <a:pPr algn="ctr"/>
            <a:r>
              <a:rPr lang="en-US" sz="1200" b="1" dirty="0"/>
              <a:t>Average percent change</a:t>
            </a:r>
          </a:p>
        </p:txBody>
      </p:sp>
    </p:spTree>
    <p:extLst>
      <p:ext uri="{BB962C8B-B14F-4D97-AF65-F5344CB8AC3E}">
        <p14:creationId xmlns:p14="http://schemas.microsoft.com/office/powerpoint/2010/main" val="2457468362"/>
      </p:ext>
    </p:extLst>
  </p:cSld>
  <p:clrMapOvr>
    <a:masterClrMapping/>
  </p:clrMapOvr>
</p:sld>
</file>

<file path=ppt/theme/_rels/them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48343</TotalTime>
  <Words>2069</Words>
  <Application>Microsoft Office PowerPoint</Application>
  <PresentationFormat>On-screen Show (4:3)</PresentationFormat>
  <Paragraphs>738</Paragraphs>
  <Slides>19</Slides>
  <Notes>12</Notes>
  <HiddenSlides>0</HiddenSlides>
  <MMClips>0</MMClips>
  <ScaleCrop>false</ScaleCrop>
  <HeadingPairs>
    <vt:vector size="8" baseType="variant">
      <vt:variant>
        <vt:lpstr>Fonts Used</vt:lpstr>
      </vt:variant>
      <vt:variant>
        <vt:i4>9</vt:i4>
      </vt:variant>
      <vt:variant>
        <vt:lpstr>Theme</vt:lpstr>
      </vt:variant>
      <vt:variant>
        <vt:i4>4</vt:i4>
      </vt:variant>
      <vt:variant>
        <vt:lpstr>Embedded OLE Servers</vt:lpstr>
      </vt:variant>
      <vt:variant>
        <vt:i4>1</vt:i4>
      </vt:variant>
      <vt:variant>
        <vt:lpstr>Slide Titles</vt:lpstr>
      </vt:variant>
      <vt:variant>
        <vt:i4>19</vt:i4>
      </vt:variant>
    </vt:vector>
  </HeadingPairs>
  <TitlesOfParts>
    <vt:vector size="33" baseType="lpstr">
      <vt:lpstr>Arial</vt:lpstr>
      <vt:lpstr>Arial Black</vt:lpstr>
      <vt:lpstr>Calibri</vt:lpstr>
      <vt:lpstr>Franklin Gothic Book</vt:lpstr>
      <vt:lpstr>Franklin Gothic Medium</vt:lpstr>
      <vt:lpstr>times</vt:lpstr>
      <vt:lpstr>Times New Roman</vt:lpstr>
      <vt:lpstr>Tunga</vt:lpstr>
      <vt:lpstr>Wingdings</vt:lpstr>
      <vt:lpstr>Custom Design</vt:lpstr>
      <vt:lpstr>1_Custom Design</vt:lpstr>
      <vt:lpstr>2_Custom Design</vt:lpstr>
      <vt:lpstr>Angles</vt:lpstr>
      <vt:lpstr>Worksheet</vt:lpstr>
      <vt:lpstr>MSWG  Update to WMS 2/9/2019</vt:lpstr>
      <vt:lpstr>MSWG Meeting 1/22/2019</vt:lpstr>
      <vt:lpstr>MSWG Meeting 1/22/2019</vt:lpstr>
      <vt:lpstr>MSWG Meeting 1/22/2019 </vt:lpstr>
      <vt:lpstr>MSWG Meeting 1/22/2019</vt:lpstr>
      <vt:lpstr>PowerPoint Presentation</vt:lpstr>
      <vt:lpstr>8.2(2)(c)(i) Track number of price changes</vt:lpstr>
      <vt:lpstr>8.2(2)(c)(ii) Track number and types of disputes submitted 8.2(2)(c)(iii) Compliance with timeliness of response to disputes </vt:lpstr>
      <vt:lpstr>8.2(2)(c)(iv) Other Settlement Metrics</vt:lpstr>
      <vt:lpstr>8.2(2)(c)(iv) Other Settlement Metrics</vt:lpstr>
      <vt:lpstr>8.2(2)(c)(iv) Other Settlement Metrics</vt:lpstr>
      <vt:lpstr>8.2(2)(c)(v) Availability of ESIID consumption data</vt:lpstr>
      <vt:lpstr>8.2(2)(c)(v) Availability of ESIID consumption data</vt:lpstr>
      <vt:lpstr>8.2(2)(c)(v) Availability of ESIID consumption data</vt:lpstr>
      <vt:lpstr>8.2(2)(c)(v) Availability of ESIID consumption data</vt:lpstr>
      <vt:lpstr>8.2(2)(c)(v) Availability of ESIID consumption data</vt:lpstr>
      <vt:lpstr>8.2(2)(c)(v) Availability of ESIID consumption data</vt:lpstr>
      <vt:lpstr>8.2(2)(g) Net Allocation to Load - Totals and $/MWh </vt:lpstr>
      <vt:lpstr>8.2(2)(g) Net Allocation to Load - Totals and $/MWh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Instructions</dc:title>
  <dc:creator>Basaran, Harika</dc:creator>
  <cp:lastModifiedBy>Lookadoo, Heddie</cp:lastModifiedBy>
  <cp:revision>1969</cp:revision>
  <cp:lastPrinted>2016-10-21T15:37:14Z</cp:lastPrinted>
  <dcterms:created xsi:type="dcterms:W3CDTF">2005-04-21T14:28:35Z</dcterms:created>
  <dcterms:modified xsi:type="dcterms:W3CDTF">2019-01-30T18:39:11Z</dcterms:modified>
</cp:coreProperties>
</file>