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8\Q4\Unregistered%20DG%20Growth%20as%20of%202018-Q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Unregistered Distributed Generation Capacity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  <c:pt idx="8">
                  <c:v>181.76475199999922</c:v>
                </c:pt>
                <c:pt idx="9">
                  <c:v>200.81076700000037</c:v>
                </c:pt>
                <c:pt idx="10">
                  <c:v>227.16969800000271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  <c:pt idx="8">
                  <c:v>4.5878879999999969</c:v>
                </c:pt>
                <c:pt idx="9" formatCode="0.00000">
                  <c:v>4.5840879999999924</c:v>
                </c:pt>
                <c:pt idx="10">
                  <c:v>4.5896879999999918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  <c:pt idx="8">
                  <c:v>0.93700000000000006</c:v>
                </c:pt>
                <c:pt idx="9">
                  <c:v>0.33700000000000002</c:v>
                </c:pt>
                <c:pt idx="10">
                  <c:v>0.33700000000000002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  <c:pt idx="8">
                  <c:v>5.3878640000000013</c:v>
                </c:pt>
                <c:pt idx="9">
                  <c:v>5.3878640000000013</c:v>
                </c:pt>
                <c:pt idx="10">
                  <c:v>5.3878640000000013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7416768"/>
        <c:axId val="157417160"/>
      </c:barChart>
      <c:catAx>
        <c:axId val="15741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17160"/>
        <c:crosses val="autoZero"/>
        <c:auto val="1"/>
        <c:lblAlgn val="ctr"/>
        <c:lblOffset val="100"/>
        <c:noMultiLvlLbl val="0"/>
      </c:catAx>
      <c:valAx>
        <c:axId val="157417160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Megawatts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1676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2018.Q4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/6/2019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2018 Q3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37487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Q4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237.48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64608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Q3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Q4 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+26.36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+26.36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2018-Q4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  <a:endParaRPr lang="en-US" sz="1100" b="1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26186"/>
              </p:ext>
            </p:extLst>
          </p:nvPr>
        </p:nvGraphicFramePr>
        <p:xfrm>
          <a:off x="914400" y="762000"/>
          <a:ext cx="7428614" cy="516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210</Words>
  <Application>Microsoft Office PowerPoint</Application>
  <PresentationFormat>On-screen Show (4:3)</PresentationFormat>
  <Paragraphs>139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2018 Q3 Unregistered Distributed Generation Report</vt:lpstr>
      <vt:lpstr>Unregistered DG Growth: 2016-Q2* to 2018-Q4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61</cp:revision>
  <cp:lastPrinted>2016-01-21T20:53:15Z</cp:lastPrinted>
  <dcterms:created xsi:type="dcterms:W3CDTF">2016-01-21T15:20:31Z</dcterms:created>
  <dcterms:modified xsi:type="dcterms:W3CDTF">2019-01-31T17:04:04Z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