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01</a:t>
            </a:r>
            <a:r>
              <a:rPr lang="en-US" sz="2000" b="1" dirty="0" smtClean="0"/>
              <a:t>/30/2019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02</a:t>
            </a:r>
            <a:r>
              <a:rPr lang="en-US" dirty="0" smtClean="0"/>
              <a:t>/05/2019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97006"/>
              </p:ext>
            </p:extLst>
          </p:nvPr>
        </p:nvGraphicFramePr>
        <p:xfrm>
          <a:off x="628650" y="1143002"/>
          <a:ext cx="7886700" cy="4648207"/>
        </p:xfrm>
        <a:graphic>
          <a:graphicData uri="http://schemas.openxmlformats.org/drawingml/2006/table">
            <a:tbl>
              <a:tblPr/>
              <a:tblGrid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44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November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November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2400" dirty="0" smtClean="0">
                <a:solidFill>
                  <a:schemeClr val="tx1"/>
                </a:solidFill>
              </a:rPr>
              <a:t>2018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669648"/>
              </p:ext>
            </p:extLst>
          </p:nvPr>
        </p:nvGraphicFramePr>
        <p:xfrm>
          <a:off x="2057400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0.79%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1,711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635123"/>
              </p:ext>
            </p:extLst>
          </p:nvPr>
        </p:nvGraphicFramePr>
        <p:xfrm>
          <a:off x="4152900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5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900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2000" dirty="0" smtClean="0">
                <a:solidFill>
                  <a:schemeClr val="tx1"/>
                </a:solidFill>
              </a:rPr>
              <a:t>2018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1164"/>
            <a:ext cx="9144000" cy="152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77200" y="986729"/>
            <a:ext cx="152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5</a:t>
            </a:r>
            <a:endParaRPr lang="en-US" sz="8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0382"/>
            <a:ext cx="91440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c34af464-7aa1-4edd-9be4-83dffc1cb926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11286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November 2018 - IAG/IAL Statistics</vt:lpstr>
      <vt:lpstr>Top 10 - November 2018 - IAG/IAL % Greater Than 1% of Enrollments With number of months Greater Than 1%  </vt:lpstr>
      <vt:lpstr>Top 10 - 12 Month Average IAG/IAL % Greater Than 1% of Enrollments thru November 2018 With number of months Greater Than 1% </vt:lpstr>
      <vt:lpstr>Explanation of IAG/IAL Slides Data</vt:lpstr>
      <vt:lpstr>Explanation of IAG/IAL Slides Data (Cont)</vt:lpstr>
      <vt:lpstr>Top - 12 Month Average Rescission % Greater Than 1% of Switches thru November 2018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276</cp:revision>
  <cp:lastPrinted>2016-01-21T20:53:15Z</cp:lastPrinted>
  <dcterms:created xsi:type="dcterms:W3CDTF">2016-01-21T15:20:31Z</dcterms:created>
  <dcterms:modified xsi:type="dcterms:W3CDTF">2019-01-30T19:37:13Z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