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2"/>
  </p:notesMasterIdLst>
  <p:handoutMasterIdLst>
    <p:handoutMasterId r:id="rId13"/>
  </p:handoutMasterIdLst>
  <p:sldIdLst>
    <p:sldId id="260" r:id="rId8"/>
    <p:sldId id="285" r:id="rId9"/>
    <p:sldId id="282" r:id="rId10"/>
    <p:sldId id="28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90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0219 </a:t>
            </a:r>
            <a:r>
              <a:rPr lang="en-US" dirty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57018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 smtClean="0"/>
              <a:t>0219 </a:t>
            </a:r>
            <a:r>
              <a:rPr lang="en-US" sz="2000" dirty="0"/>
              <a:t>signup deadline </a:t>
            </a:r>
            <a:r>
              <a:rPr lang="en-US" sz="2000" dirty="0" smtClean="0"/>
              <a:t>was</a:t>
            </a:r>
            <a:r>
              <a:rPr lang="en-US" sz="2000" dirty="0" smtClean="0"/>
              <a:t> </a:t>
            </a:r>
            <a:r>
              <a:rPr lang="en-US" sz="2000" dirty="0" smtClean="0"/>
              <a:t>01/16/19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/>
              <a:t>on </a:t>
            </a:r>
            <a:r>
              <a:rPr lang="en-US" sz="2000" dirty="0" smtClean="0"/>
              <a:t>01/23/19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02/11/19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0219 is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02/22/19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Contingency/Adhoc </a:t>
            </a:r>
            <a:r>
              <a:rPr lang="en-US" sz="2000" dirty="0">
                <a:solidFill>
                  <a:prstClr val="black"/>
                </a:solidFill>
              </a:rPr>
              <a:t>period concludes </a:t>
            </a:r>
            <a:r>
              <a:rPr lang="en-US" sz="2000" dirty="0" smtClean="0">
                <a:solidFill>
                  <a:prstClr val="black"/>
                </a:solidFill>
              </a:rPr>
              <a:t>04/05/19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02/05/19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0219</a:t>
            </a:r>
            <a:r>
              <a:rPr lang="en-US" dirty="0" smtClean="0"/>
              <a:t> </a:t>
            </a:r>
            <a:r>
              <a:rPr lang="en-US" dirty="0" smtClean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9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New </a:t>
            </a:r>
            <a:r>
              <a:rPr lang="en-US" sz="2000" dirty="0" smtClean="0">
                <a:solidFill>
                  <a:prstClr val="black"/>
                </a:solidFill>
              </a:rPr>
              <a:t>CRs are testing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6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CRs are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2302 </a:t>
            </a:r>
            <a:r>
              <a:rPr lang="en-US" sz="2000" dirty="0">
                <a:solidFill>
                  <a:prstClr val="black"/>
                </a:solidFill>
              </a:rPr>
              <a:t>tasks </a:t>
            </a:r>
            <a:r>
              <a:rPr lang="en-US" sz="2000" dirty="0" smtClean="0">
                <a:solidFill>
                  <a:prstClr val="black"/>
                </a:solidFill>
              </a:rPr>
              <a:t>are</a:t>
            </a:r>
            <a:r>
              <a:rPr lang="en-US" sz="2000" dirty="0" smtClean="0">
                <a:solidFill>
                  <a:prstClr val="black"/>
                </a:solidFill>
              </a:rPr>
              <a:t> scheduled </a:t>
            </a:r>
            <a:r>
              <a:rPr lang="en-US" sz="2000" dirty="0" smtClean="0">
                <a:solidFill>
                  <a:prstClr val="black"/>
                </a:solidFill>
              </a:rPr>
              <a:t>including </a:t>
            </a:r>
            <a:r>
              <a:rPr lang="en-US" sz="2000" dirty="0">
                <a:solidFill>
                  <a:prstClr val="black"/>
                </a:solidFill>
              </a:rPr>
              <a:t>Connectivity and Penny </a:t>
            </a:r>
            <a:r>
              <a:rPr lang="en-US" sz="2000" dirty="0" smtClean="0">
                <a:solidFill>
                  <a:prstClr val="black"/>
                </a:solidFill>
              </a:rPr>
              <a:t>tests</a:t>
            </a: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02/05/19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FlighTrak Schedule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3198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Sandbox </a:t>
            </a:r>
            <a:r>
              <a:rPr lang="en-US" sz="2000" dirty="0">
                <a:solidFill>
                  <a:prstClr val="black"/>
                </a:solidFill>
              </a:rPr>
              <a:t>time in FlighTrak during 0219 Ad hoc period</a:t>
            </a:r>
          </a:p>
          <a:p>
            <a:pPr lvl="1">
              <a:lnSpc>
                <a:spcPct val="150000"/>
              </a:lnSpc>
              <a:spcAft>
                <a:spcPts val="480"/>
              </a:spcAft>
            </a:pPr>
            <a:r>
              <a:rPr lang="en-US" sz="1600" dirty="0" smtClean="0">
                <a:solidFill>
                  <a:prstClr val="black"/>
                </a:solidFill>
              </a:rPr>
              <a:t>Ad </a:t>
            </a:r>
            <a:r>
              <a:rPr lang="en-US" sz="1600" dirty="0">
                <a:solidFill>
                  <a:prstClr val="black"/>
                </a:solidFill>
              </a:rPr>
              <a:t>hoc period from 2/25/2019 – 4/5/2019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Flight </a:t>
            </a:r>
            <a:r>
              <a:rPr lang="en-US" sz="2000" dirty="0">
                <a:solidFill>
                  <a:prstClr val="black"/>
                </a:solidFill>
              </a:rPr>
              <a:t>0619</a:t>
            </a:r>
          </a:p>
          <a:p>
            <a:pPr marL="400050" lvl="1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1600" dirty="0">
                <a:solidFill>
                  <a:prstClr val="black"/>
                </a:solidFill>
              </a:rPr>
              <a:t>–	Sign Up period is 5/1/2019 – 5/8/2019</a:t>
            </a:r>
          </a:p>
          <a:p>
            <a:pPr marL="400050" lvl="1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1600" dirty="0">
                <a:solidFill>
                  <a:prstClr val="black"/>
                </a:solidFill>
              </a:rPr>
              <a:t>–	Day 1 is 6/3/2019</a:t>
            </a: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02/05/19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82182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terms/"/>
    <ds:schemaRef ds:uri="http://purl.org/dc/elements/1.1/"/>
    <ds:schemaRef ds:uri="c34af464-7aa1-4edd-9be4-83dffc1cb926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4958</TotalTime>
  <Words>96</Words>
  <Application>Microsoft Office PowerPoint</Application>
  <PresentationFormat>On-screen Show (4:3)</PresentationFormat>
  <Paragraphs>31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0219 Preview</vt:lpstr>
      <vt:lpstr>Flight 0219 Details</vt:lpstr>
      <vt:lpstr>FlighTrak Schedule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149</cp:revision>
  <cp:lastPrinted>2016-01-21T20:53:15Z</cp:lastPrinted>
  <dcterms:created xsi:type="dcterms:W3CDTF">2016-01-21T15:20:31Z</dcterms:created>
  <dcterms:modified xsi:type="dcterms:W3CDTF">2019-01-30T20:21:27Z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