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63" autoAdjust="0"/>
    <p:restoredTop sz="94660"/>
  </p:normalViewPr>
  <p:slideViewPr>
    <p:cSldViewPr>
      <p:cViewPr>
        <p:scale>
          <a:sx n="90" d="100"/>
          <a:sy n="90" d="100"/>
        </p:scale>
        <p:origin x="-1248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280" y="5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6E9F4A-4066-491C-8F25-BCC5643327B9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C5BAE-5329-436C-BB9D-CF26C6291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84800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447C23-70FF-4D54-8A37-93BEF4D37D87}" type="datetimeFigureOut">
              <a:rPr lang="en-US" smtClean="0"/>
              <a:t>1/31/2019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8A51B-00BD-480F-A961-AEEFF753F5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533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8A51B-00BD-480F-A961-AEEFF753F5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39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3845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64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63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144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31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45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963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295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546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1/9/2018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December TAC &amp; Board of Directors Update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10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/>
              <a:t>1/9/2018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December TAC &amp; Board of Directors Update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DEDA31E-5185-4CB0-88E0-309A95713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1259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rcot.com/calendar/2019/1/30/163945-TA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ercot.com/mktrules/issues/RMGRR157" TargetMode="External"/><Relationship Id="rId5" Type="http://schemas.openxmlformats.org/officeDocument/2006/relationships/hyperlink" Target="http://ercot.com/mktrules/issues/RMGRR156" TargetMode="External"/><Relationship Id="rId4" Type="http://schemas.openxmlformats.org/officeDocument/2006/relationships/hyperlink" Target="http://ercot.com/mktrules/issues/NPRR8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97061" y="426732"/>
            <a:ext cx="7518400" cy="646113"/>
          </a:xfrm>
        </p:spPr>
        <p:txBody>
          <a:bodyPr>
            <a:normAutofit/>
          </a:bodyPr>
          <a:lstStyle/>
          <a:p>
            <a:r>
              <a:rPr lang="en-US" sz="4000" b="1" dirty="0"/>
              <a:t>TAC Highlights – </a:t>
            </a:r>
            <a:r>
              <a:rPr lang="en-US" sz="4000" b="1" dirty="0">
                <a:hlinkClick r:id="rId3"/>
              </a:rPr>
              <a:t>January 30, 2019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61999" y="1143001"/>
            <a:ext cx="7647363" cy="48005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200" dirty="0"/>
              <a:t/>
            </a:r>
            <a:br>
              <a:rPr lang="en-US" sz="1200" dirty="0"/>
            </a:br>
            <a:r>
              <a:rPr lang="en-US" sz="2400" dirty="0" smtClean="0"/>
              <a:t>TAC confirmed 2019 Subcommittee Leadership, will confirm RMS leadership in February</a:t>
            </a:r>
            <a:br>
              <a:rPr lang="en-US" sz="2400" dirty="0" smtClean="0"/>
            </a:br>
            <a:endParaRPr lang="en-US" sz="2400" dirty="0" smtClean="0"/>
          </a:p>
          <a:p>
            <a:pPr marL="0" indent="0">
              <a:buNone/>
            </a:pPr>
            <a:r>
              <a:rPr lang="en-US" sz="2400" u="sng" dirty="0" smtClean="0"/>
              <a:t> TAC Approved: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200" dirty="0" smtClean="0"/>
              <a:t>  </a:t>
            </a:r>
            <a:r>
              <a:rPr lang="en-US" sz="2200" dirty="0" smtClean="0">
                <a:hlinkClick r:id="rId4"/>
              </a:rPr>
              <a:t>NPRR850</a:t>
            </a:r>
            <a:r>
              <a:rPr lang="en-US" sz="2200" dirty="0" smtClean="0"/>
              <a:t>, Market Suspension and Restart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200" dirty="0" smtClean="0"/>
              <a:t>  </a:t>
            </a:r>
            <a:r>
              <a:rPr lang="en-US" sz="2200" dirty="0" smtClean="0">
                <a:hlinkClick r:id="rId5"/>
              </a:rPr>
              <a:t>RMGRR156</a:t>
            </a:r>
            <a:r>
              <a:rPr lang="en-US" sz="2200" dirty="0" smtClean="0"/>
              <a:t>, </a:t>
            </a:r>
            <a:r>
              <a:rPr lang="en-US" sz="2200" dirty="0"/>
              <a:t>Market Notice Communication Process Clean </a:t>
            </a:r>
            <a:r>
              <a:rPr lang="en-US" sz="2200" dirty="0" smtClean="0"/>
              <a:t>Up</a:t>
            </a:r>
          </a:p>
          <a:p>
            <a:pPr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US" sz="2200" dirty="0" smtClean="0"/>
              <a:t>  </a:t>
            </a:r>
            <a:r>
              <a:rPr lang="en-US" sz="2200" dirty="0">
                <a:hlinkClick r:id="rId6"/>
              </a:rPr>
              <a:t>RMGRR157</a:t>
            </a:r>
            <a:r>
              <a:rPr lang="en-US" sz="2200" dirty="0"/>
              <a:t>, Internet-Based Safety-Net Submittals</a:t>
            </a:r>
            <a:r>
              <a:rPr lang="en-US" sz="2200" dirty="0" smtClean="0"/>
              <a:t> </a:t>
            </a:r>
            <a:endParaRPr lang="en-US" sz="2200" dirty="0"/>
          </a:p>
          <a:p>
            <a:pPr marL="0" indent="0">
              <a:buNone/>
            </a:pPr>
            <a:endParaRPr lang="en-US" sz="2400" u="sng" dirty="0" smtClean="0"/>
          </a:p>
          <a:p>
            <a:pPr marL="0" indent="0">
              <a:buNone/>
            </a:pPr>
            <a:r>
              <a:rPr lang="en-US" sz="2400" u="sng" dirty="0" smtClean="0"/>
              <a:t>Other items of interest: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/>
              <a:t> </a:t>
            </a:r>
            <a:r>
              <a:rPr lang="en-US" sz="2400" dirty="0" smtClean="0"/>
              <a:t>ERCOT to host workshop in early March to address Battery/Storage Issues – more info at Feb TAC meeting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="" xmlns:a16="http://schemas.microsoft.com/office/drawing/2014/main" id="{C15F28AF-C8F2-4201-A7AC-CCCAA0DD0B75}"/>
              </a:ext>
            </a:extLst>
          </p:cNvPr>
          <p:cNvCxnSpPr/>
          <p:nvPr/>
        </p:nvCxnSpPr>
        <p:spPr>
          <a:xfrm>
            <a:off x="762000" y="1072845"/>
            <a:ext cx="716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>
            <a:extLst>
              <a:ext uri="{FF2B5EF4-FFF2-40B4-BE49-F238E27FC236}">
                <a16:creationId xmlns="" xmlns:a16="http://schemas.microsoft.com/office/drawing/2014/main" id="{2A799451-ED23-4192-A317-AFB1DD03D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425344" y="6459786"/>
            <a:ext cx="984019" cy="365125"/>
          </a:xfrm>
        </p:spPr>
        <p:txBody>
          <a:bodyPr/>
          <a:lstStyle/>
          <a:p>
            <a:fld id="{EDEDA31E-5185-4CB0-88E0-309A957138B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74335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15419</TotalTime>
  <Words>9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Retrospect</vt:lpstr>
      <vt:lpstr>TAC Highlights – January 30, 2019</vt:lpstr>
    </vt:vector>
  </TitlesOfParts>
  <Company>NRG Energy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TAC &amp; Board of Directors Update</dc:title>
  <dc:creator>Zerwas (Reed), Rebecca</dc:creator>
  <cp:lastModifiedBy>s262089</cp:lastModifiedBy>
  <cp:revision>160</cp:revision>
  <cp:lastPrinted>2018-11-28T18:48:20Z</cp:lastPrinted>
  <dcterms:created xsi:type="dcterms:W3CDTF">2018-01-08T22:15:17Z</dcterms:created>
  <dcterms:modified xsi:type="dcterms:W3CDTF">2019-01-31T17:51:04Z</dcterms:modified>
</cp:coreProperties>
</file>