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60"/>
  </p:normalViewPr>
  <p:slideViewPr>
    <p:cSldViewPr>
      <p:cViewPr>
        <p:scale>
          <a:sx n="90" d="100"/>
          <a:sy n="90" d="100"/>
        </p:scale>
        <p:origin x="-124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alendar/2019/1/30/163945-TA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rcot.com/mktrules/issues/RMGRR157" TargetMode="External"/><Relationship Id="rId5" Type="http://schemas.openxmlformats.org/officeDocument/2006/relationships/hyperlink" Target="http://ercot.com/mktrules/issues/RMGRR156" TargetMode="External"/><Relationship Id="rId4" Type="http://schemas.openxmlformats.org/officeDocument/2006/relationships/hyperlink" Target="http://ercot.com/mktrules/issues/NPRR8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426732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</a:t>
            </a:r>
            <a:r>
              <a:rPr lang="en-US" sz="4000" b="1" dirty="0">
                <a:hlinkClick r:id="rId3"/>
              </a:rPr>
              <a:t>January 30, 2019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1999" y="1143001"/>
            <a:ext cx="7647363" cy="48005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dirty="0"/>
              <a:t/>
            </a:r>
            <a:br>
              <a:rPr lang="en-US" sz="1200" dirty="0"/>
            </a:br>
            <a:r>
              <a:rPr lang="en-US" sz="2400" dirty="0" smtClean="0"/>
              <a:t>TAC confirmed 2019 Subcommittee Leadership, will confirm RMS leadership in February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/>
              <a:t> TAC Approved: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  </a:t>
            </a:r>
            <a:r>
              <a:rPr lang="en-US" sz="2200" dirty="0" smtClean="0">
                <a:hlinkClick r:id="rId4"/>
              </a:rPr>
              <a:t>NPRR850</a:t>
            </a:r>
            <a:r>
              <a:rPr lang="en-US" sz="2200" dirty="0" smtClean="0"/>
              <a:t>, Market Suspension and Restart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  </a:t>
            </a:r>
            <a:r>
              <a:rPr lang="en-US" sz="2200" dirty="0" smtClean="0">
                <a:hlinkClick r:id="rId5"/>
              </a:rPr>
              <a:t>RMGRR156</a:t>
            </a:r>
            <a:r>
              <a:rPr lang="en-US" sz="2200" dirty="0" smtClean="0"/>
              <a:t>, </a:t>
            </a:r>
            <a:r>
              <a:rPr lang="en-US" sz="2200" dirty="0"/>
              <a:t>Market Notice Communication Process Clean </a:t>
            </a:r>
            <a:r>
              <a:rPr lang="en-US" sz="2200" dirty="0" smtClean="0"/>
              <a:t>Up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  </a:t>
            </a:r>
            <a:r>
              <a:rPr lang="en-US" sz="2200" dirty="0">
                <a:hlinkClick r:id="rId6"/>
              </a:rPr>
              <a:t>RMGRR157</a:t>
            </a:r>
            <a:r>
              <a:rPr lang="en-US" sz="2200" dirty="0"/>
              <a:t>, Internet-Based Safety-Net Submittals</a:t>
            </a:r>
            <a:r>
              <a:rPr lang="en-US" sz="2200" dirty="0" smtClean="0"/>
              <a:t> </a:t>
            </a:r>
            <a:endParaRPr lang="en-US" sz="2200" dirty="0"/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u="sng" dirty="0" smtClean="0"/>
              <a:t>Other items of interest: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ERCOT to host workshop in early March to address Battery/Storage Issues – more info at Feb TAC meeting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762000" y="1072845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433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15419</TotalTime>
  <Words>9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Retrospect</vt:lpstr>
      <vt:lpstr>TAC Highlights – January 30, 2019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s262089</cp:lastModifiedBy>
  <cp:revision>160</cp:revision>
  <cp:lastPrinted>2018-11-28T18:48:20Z</cp:lastPrinted>
  <dcterms:created xsi:type="dcterms:W3CDTF">2018-01-08T22:15:17Z</dcterms:created>
  <dcterms:modified xsi:type="dcterms:W3CDTF">2019-01-31T17:51:04Z</dcterms:modified>
</cp:coreProperties>
</file>