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7" r:id="rId7"/>
    <p:sldId id="268" r:id="rId8"/>
    <p:sldId id="269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30" d="100"/>
          <a:sy n="130" d="100"/>
        </p:scale>
        <p:origin x="918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Software Errors Impacting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Real-Time Mitigated Offer Cap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ERCOT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January 30, 2019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Software Errors </a:t>
            </a:r>
            <a:r>
              <a:rPr lang="en-US" sz="2400" dirty="0" smtClean="0"/>
              <a:t>Impacting MOC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800" dirty="0" smtClean="0">
                <a:solidFill>
                  <a:schemeClr val="tx2"/>
                </a:solidFill>
              </a:rPr>
              <a:t>In January 2019 ERCOT staff identified software errors in the Settlements system and </a:t>
            </a:r>
            <a:r>
              <a:rPr lang="en-US" sz="1800" dirty="0" smtClean="0">
                <a:solidFill>
                  <a:schemeClr val="tx2"/>
                </a:solidFill>
              </a:rPr>
              <a:t>the integration system </a:t>
            </a:r>
            <a:r>
              <a:rPr lang="en-US" sz="1800" dirty="0" smtClean="0">
                <a:solidFill>
                  <a:schemeClr val="tx2"/>
                </a:solidFill>
              </a:rPr>
              <a:t>that impacted the Mitigated Offer Cap (MOC) calculations.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800" dirty="0" smtClean="0"/>
              <a:t>Details were communicated to Market Participants in Market </a:t>
            </a:r>
            <a:r>
              <a:rPr lang="en-US" sz="1800" dirty="0"/>
              <a:t>Notice M-A012119-01 </a:t>
            </a:r>
            <a:r>
              <a:rPr lang="en-US" sz="1800" dirty="0" smtClean="0"/>
              <a:t>on January 21, 2019.</a:t>
            </a:r>
            <a:endParaRPr lang="en-US" sz="18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800" dirty="0" smtClean="0">
                <a:solidFill>
                  <a:schemeClr val="tx2"/>
                </a:solidFill>
              </a:rPr>
              <a:t>The errors resulted in Verifiable Cost Operations and Maintenance Values (O&amp;M) above the Low Sustained Limited being doubled or tripled under certain circumstances.  MOC components other than O&amp;M were not affected.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800" dirty="0" smtClean="0"/>
              <a:t>This resulted in under-mitigation of Resources for the impacted intervals, </a:t>
            </a:r>
            <a:r>
              <a:rPr lang="en-US" sz="1800" i="1" dirty="0" err="1" smtClean="0"/>
              <a:t>ie</a:t>
            </a:r>
            <a:r>
              <a:rPr lang="en-US" sz="1800" dirty="0" smtClean="0"/>
              <a:t> affected Resources would have had higher MOC curves than would otherwise had been the case.</a:t>
            </a:r>
            <a:endParaRPr lang="en-US" sz="18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Software Errors Impacting </a:t>
            </a:r>
            <a:r>
              <a:rPr lang="en-US" sz="2400" dirty="0" smtClean="0"/>
              <a:t>MOC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Two </a:t>
            </a:r>
            <a:r>
              <a:rPr lang="en-US" sz="2000" dirty="0"/>
              <a:t>months in 2017 and </a:t>
            </a:r>
            <a:r>
              <a:rPr lang="en-US" sz="2000" dirty="0" smtClean="0"/>
              <a:t>three </a:t>
            </a:r>
            <a:r>
              <a:rPr lang="en-US" sz="2000" dirty="0"/>
              <a:t>months in 2018 had impacted intervals. No intervals from other years were impacted</a:t>
            </a:r>
            <a:r>
              <a:rPr lang="en-US" sz="2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ERCOT is unable to perform price corrections since significant assumptions concerning the operating behavior of Resources would need to be made in order to recalculate prices.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37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Software Errors Impacting MOC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90600"/>
            <a:ext cx="8724900" cy="5105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/>
              <a:t>The issue has been resolved through a manual process starting in January 2019. Software changes to correct the error will be deployed in the second release of 2019, </a:t>
            </a:r>
            <a:r>
              <a:rPr lang="en-US" sz="2000" dirty="0" smtClean="0"/>
              <a:t>with an estimated </a:t>
            </a:r>
            <a:r>
              <a:rPr lang="en-US" sz="2000" dirty="0"/>
              <a:t>release date of April </a:t>
            </a:r>
            <a:r>
              <a:rPr lang="en-US" sz="2000" dirty="0" smtClean="0"/>
              <a:t>2 - 4, </a:t>
            </a:r>
            <a:r>
              <a:rPr lang="en-US" sz="2000" dirty="0"/>
              <a:t>2019.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ERCOT has conducted a code review of similar data flows impacting mitigation and has not found any additional errors.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ERCOT is evaluating the development of additional software changes to increase the level and number of automated validations occurring for data flows that impact Real-Time mitigation.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40200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0" ma:contentTypeDescription="Create a new document." ma:contentTypeScope="" ma:versionID="6d9fae79e75f4a0e2854e81853c4066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B813C5-B896-4665-8CDA-23C23DD45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272</Words>
  <Application>Microsoft Office PowerPoint</Application>
  <PresentationFormat>On-screen Show (4:3)</PresentationFormat>
  <Paragraphs>24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Software Errors Impacting MOC</vt:lpstr>
      <vt:lpstr>Software Errors Impacting MOC</vt:lpstr>
      <vt:lpstr>Software Errors Impacting MOC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Rosel, Austin</cp:lastModifiedBy>
  <cp:revision>43</cp:revision>
  <cp:lastPrinted>2016-01-21T20:53:15Z</cp:lastPrinted>
  <dcterms:created xsi:type="dcterms:W3CDTF">2016-01-21T15:20:31Z</dcterms:created>
  <dcterms:modified xsi:type="dcterms:W3CDTF">2019-01-22T22:45:44Z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</Properties>
</file>